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sldIdLst>
    <p:sldId id="257" r:id="rId3"/>
    <p:sldId id="261" r:id="rId4"/>
    <p:sldId id="262" r:id="rId5"/>
    <p:sldId id="265" r:id="rId6"/>
    <p:sldId id="266" r:id="rId8"/>
    <p:sldId id="267" r:id="rId9"/>
    <p:sldId id="269" r:id="rId10"/>
    <p:sldId id="271" r:id="rId11"/>
    <p:sldId id="272" r:id="rId12"/>
    <p:sldId id="273" r:id="rId13"/>
    <p:sldId id="274" r:id="rId14"/>
    <p:sldId id="275" r:id="rId15"/>
    <p:sldId id="276" r:id="rId16"/>
    <p:sldId id="282" r:id="rId17"/>
    <p:sldId id="278" r:id="rId18"/>
    <p:sldId id="280" r:id="rId19"/>
    <p:sldId id="284" r:id="rId20"/>
  </p:sldIdLst>
  <p:sldSz cx="12192000" cy="6858000"/>
  <p:notesSz cx="6858000" cy="9144000"/>
  <p:embeddedFontLst>
    <p:embeddedFont>
      <p:font typeface="黑体" panose="02010609060101010101" pitchFamily="49" charset="-122"/>
      <p:regular r:id="rId24"/>
    </p:embeddedFont>
    <p:embeddedFont>
      <p:font typeface="Calibri" panose="020F0502020204030204" charset="0"/>
      <p:regular r:id="rId25"/>
      <p:bold r:id="rId26"/>
      <p:italic r:id="rId27"/>
      <p:boldItalic r:id="rId28"/>
    </p:embeddedFont>
    <p:embeddedFont>
      <p:font typeface="Impact" panose="020B0806030902050204" pitchFamily="34" charset="0"/>
      <p:regular r:id="rId29"/>
    </p:embeddedFont>
    <p:embeddedFont>
      <p:font typeface="华文琥珀" panose="02010800040101010101" pitchFamily="2" charset="-122"/>
      <p:regular r:id="rId30"/>
    </p:embeddedFont>
    <p:embeddedFont>
      <p:font typeface="锐字工房云字库行楷GBK" panose="02010604000000000000" charset="-122"/>
      <p:regular r:id="rId31"/>
    </p:embeddedFont>
    <p:embeddedFont>
      <p:font typeface="微软雅黑" panose="020B0503020204020204" charset="-122"/>
      <p:regular r:id="rId3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font" Target="fonts/font9.fntdata"/><Relationship Id="rId31" Type="http://schemas.openxmlformats.org/officeDocument/2006/relationships/font" Target="fonts/font8.fntdata"/><Relationship Id="rId30" Type="http://schemas.openxmlformats.org/officeDocument/2006/relationships/font" Target="fonts/font7.fntdata"/><Relationship Id="rId3" Type="http://schemas.openxmlformats.org/officeDocument/2006/relationships/slide" Target="slides/slide1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0B0FA8D-A87D-43E2-BF84-019EAC4C4836}" type="slidenum">
              <a:rPr lang="zh-CN" altLang="en-US" smtClean="0"/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03C0EF4-F187-4EFC-95E1-1131BA706E50}" type="slidenum">
              <a:rPr lang="zh-CN" altLang="en-US" smtClean="0"/>
            </a:fld>
            <a:endParaRPr lang="zh-CN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29"/>
          <p:cNvSpPr txBox="1">
            <a:spLocks noChangeArrowheads="1"/>
          </p:cNvSpPr>
          <p:nvPr/>
        </p:nvSpPr>
        <p:spPr bwMode="auto">
          <a:xfrm>
            <a:off x="346075" y="1455738"/>
            <a:ext cx="4002088" cy="1858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11500" dirty="0" smtClean="0">
                <a:solidFill>
                  <a:srgbClr val="775F49"/>
                </a:solidFill>
                <a:latin typeface="Impact" panose="020B0806030902050204" pitchFamily="34" charset="0"/>
                <a:ea typeface="华文琥珀" panose="02010800040101010101" pitchFamily="2" charset="-122"/>
              </a:rPr>
              <a:t>2017</a:t>
            </a:r>
            <a:endParaRPr lang="zh-CN" altLang="en-US" sz="11500" dirty="0" smtClean="0">
              <a:solidFill>
                <a:srgbClr val="775F49"/>
              </a:solidFill>
              <a:latin typeface="Impact" panose="020B0806030902050204" pitchFamily="34" charset="0"/>
              <a:ea typeface="华文琥珀" panose="02010800040101010101" pitchFamily="2" charset="-122"/>
            </a:endParaRPr>
          </a:p>
        </p:txBody>
      </p:sp>
      <p:pic>
        <p:nvPicPr>
          <p:cNvPr id="5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825" y="-57150"/>
            <a:ext cx="10075863" cy="691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346075" y="3022602"/>
            <a:ext cx="8264525" cy="1069974"/>
          </a:xfrm>
        </p:spPr>
        <p:txBody>
          <a:bodyPr anchor="b"/>
          <a:lstStyle>
            <a:lvl1pPr algn="l">
              <a:defRPr sz="5400"/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46075" y="4092576"/>
            <a:ext cx="6283325" cy="441324"/>
          </a:xfrm>
        </p:spPr>
        <p:txBody>
          <a:bodyPr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0D9E00-9F2F-439A-B56C-C4219ABD715E}" type="datetimeFigureOut">
              <a:rPr lang="zh-CN" altLang="en-US"/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186367-709F-4DBD-9473-75C5BE1A2B7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2450"/>
            <a:ext cx="10515600" cy="5486400"/>
          </a:xfrm>
        </p:spPr>
        <p:txBody>
          <a:bodyPr anchor="ctr"/>
          <a:lstStyle>
            <a:lvl1pPr marL="0" indent="0">
              <a:lnSpc>
                <a:spcPct val="120000"/>
              </a:lnSpc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F0150D-49F6-4C18-B64B-8B925E86A439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777E95-CCBB-41F5-842D-745CD7B02A3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solidFill>
                  <a:srgbClr val="A38B75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 marL="0" indent="0">
              <a:lnSpc>
                <a:spcPct val="120000"/>
              </a:lnSpc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20C05C-77E4-40B0-B50A-630DDB24432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A4AA61-229B-47EE-8AF5-98731F4B77E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2"/>
          <p:cNvGrpSpPr/>
          <p:nvPr/>
        </p:nvGrpSpPr>
        <p:grpSpPr bwMode="auto">
          <a:xfrm>
            <a:off x="2355850" y="2197101"/>
            <a:ext cx="2654300" cy="2289174"/>
            <a:chOff x="0" y="0"/>
            <a:chExt cx="1897234" cy="1635546"/>
          </a:xfrm>
          <a:solidFill>
            <a:srgbClr val="775F49"/>
          </a:solidFill>
        </p:grpSpPr>
        <p:sp>
          <p:nvSpPr>
            <p:cNvPr id="5" name="六边形 21"/>
            <p:cNvSpPr>
              <a:spLocks noChangeArrowheads="1"/>
            </p:cNvSpPr>
            <p:nvPr/>
          </p:nvSpPr>
          <p:spPr bwMode="auto">
            <a:xfrm rot="556867">
              <a:off x="341912" y="294751"/>
              <a:ext cx="1213410" cy="1046044"/>
            </a:xfrm>
            <a:prstGeom prst="hexagon">
              <a:avLst>
                <a:gd name="adj" fmla="val 24999"/>
                <a:gd name="vf" fmla="val 115470"/>
              </a:avLst>
            </a:prstGeom>
            <a:grpFill/>
            <a:ln w="19050">
              <a:solidFill>
                <a:schemeClr val="bg1"/>
              </a:solidFill>
              <a:miter lim="800000"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endParaRPr lang="zh-CN" altLang="en-US" sz="1800" smtClean="0"/>
            </a:p>
          </p:txBody>
        </p:sp>
        <p:grpSp>
          <p:nvGrpSpPr>
            <p:cNvPr id="6" name="组合 18"/>
            <p:cNvGrpSpPr/>
            <p:nvPr/>
          </p:nvGrpSpPr>
          <p:grpSpPr bwMode="auto">
            <a:xfrm rot="2198315">
              <a:off x="0" y="0"/>
              <a:ext cx="1897234" cy="1635546"/>
              <a:chOff x="0" y="0"/>
              <a:chExt cx="1897234" cy="1635546"/>
            </a:xfrm>
            <a:grpFill/>
          </p:grpSpPr>
          <p:sp>
            <p:nvSpPr>
              <p:cNvPr id="7" name="任意多边形 17"/>
              <p:cNvSpPr/>
              <p:nvPr/>
            </p:nvSpPr>
            <p:spPr bwMode="auto">
              <a:xfrm rot="-1626015">
                <a:off x="0" y="0"/>
                <a:ext cx="1897234" cy="1635546"/>
              </a:xfrm>
              <a:custGeom>
                <a:avLst/>
                <a:gdLst>
                  <a:gd name="T0" fmla="*/ 318786 w 1661770"/>
                  <a:gd name="T1" fmla="*/ 1571220 h 1432560"/>
                  <a:gd name="T2" fmla="*/ 833777 w 1661770"/>
                  <a:gd name="T3" fmla="*/ 1867294 h 1432560"/>
                  <a:gd name="T4" fmla="*/ 466824 w 1661770"/>
                  <a:gd name="T5" fmla="*/ 1867294 h 1432560"/>
                  <a:gd name="T6" fmla="*/ 318786 w 1661770"/>
                  <a:gd name="T7" fmla="*/ 1571220 h 1432560"/>
                  <a:gd name="T8" fmla="*/ 127543 w 1661770"/>
                  <a:gd name="T9" fmla="*/ 678562 h 1432560"/>
                  <a:gd name="T10" fmla="*/ 100952 w 1661770"/>
                  <a:gd name="T11" fmla="*/ 1135551 h 1432560"/>
                  <a:gd name="T12" fmla="*/ 0 w 1661770"/>
                  <a:gd name="T13" fmla="*/ 933647 h 1432560"/>
                  <a:gd name="T14" fmla="*/ 127543 w 1661770"/>
                  <a:gd name="T15" fmla="*/ 678562 h 1432560"/>
                  <a:gd name="T16" fmla="*/ 1833801 w 1661770"/>
                  <a:gd name="T17" fmla="*/ 1598167 h 1432560"/>
                  <a:gd name="T18" fmla="*/ 1699238 w 1661770"/>
                  <a:gd name="T19" fmla="*/ 1867294 h 1432560"/>
                  <a:gd name="T20" fmla="*/ 1427808 w 1661770"/>
                  <a:gd name="T21" fmla="*/ 1867294 h 1432560"/>
                  <a:gd name="T22" fmla="*/ 1833801 w 1661770"/>
                  <a:gd name="T23" fmla="*/ 1598167 h 1432560"/>
                  <a:gd name="T24" fmla="*/ 738252 w 1661770"/>
                  <a:gd name="T25" fmla="*/ 0 h 1432560"/>
                  <a:gd name="T26" fmla="*/ 332261 w 1661770"/>
                  <a:gd name="T27" fmla="*/ 269127 h 1432560"/>
                  <a:gd name="T28" fmla="*/ 466824 w 1661770"/>
                  <a:gd name="T29" fmla="*/ 0 h 1432560"/>
                  <a:gd name="T30" fmla="*/ 738252 w 1661770"/>
                  <a:gd name="T31" fmla="*/ 0 h 1432560"/>
                  <a:gd name="T32" fmla="*/ 2065110 w 1661770"/>
                  <a:gd name="T33" fmla="*/ 731743 h 1432560"/>
                  <a:gd name="T34" fmla="*/ 2166062 w 1661770"/>
                  <a:gd name="T35" fmla="*/ 933647 h 1432560"/>
                  <a:gd name="T36" fmla="*/ 2038519 w 1661770"/>
                  <a:gd name="T37" fmla="*/ 1188732 h 1432560"/>
                  <a:gd name="T38" fmla="*/ 2065110 w 1661770"/>
                  <a:gd name="T39" fmla="*/ 731743 h 1432560"/>
                  <a:gd name="T40" fmla="*/ 1699238 w 1661770"/>
                  <a:gd name="T41" fmla="*/ 0 h 1432560"/>
                  <a:gd name="T42" fmla="*/ 1847276 w 1661770"/>
                  <a:gd name="T43" fmla="*/ 296075 h 1432560"/>
                  <a:gd name="T44" fmla="*/ 1332287 w 1661770"/>
                  <a:gd name="T45" fmla="*/ 0 h 1432560"/>
                  <a:gd name="T46" fmla="*/ 1699238 w 1661770"/>
                  <a:gd name="T47" fmla="*/ 0 h 1432560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661770" h="1432560">
                    <a:moveTo>
                      <a:pt x="244568" y="1205416"/>
                    </a:moveTo>
                    <a:lnTo>
                      <a:pt x="639661" y="1432560"/>
                    </a:lnTo>
                    <a:lnTo>
                      <a:pt x="358140" y="1432560"/>
                    </a:lnTo>
                    <a:lnTo>
                      <a:pt x="244568" y="1205416"/>
                    </a:lnTo>
                    <a:close/>
                    <a:moveTo>
                      <a:pt x="97849" y="520582"/>
                    </a:moveTo>
                    <a:lnTo>
                      <a:pt x="77449" y="871178"/>
                    </a:lnTo>
                    <a:lnTo>
                      <a:pt x="0" y="716280"/>
                    </a:lnTo>
                    <a:lnTo>
                      <a:pt x="97849" y="520582"/>
                    </a:lnTo>
                    <a:close/>
                    <a:moveTo>
                      <a:pt x="1406865" y="1226090"/>
                    </a:moveTo>
                    <a:lnTo>
                      <a:pt x="1303630" y="1432560"/>
                    </a:lnTo>
                    <a:lnTo>
                      <a:pt x="1095393" y="1432560"/>
                    </a:lnTo>
                    <a:lnTo>
                      <a:pt x="1406865" y="1226090"/>
                    </a:lnTo>
                    <a:close/>
                    <a:moveTo>
                      <a:pt x="566376" y="0"/>
                    </a:moveTo>
                    <a:lnTo>
                      <a:pt x="254905" y="206470"/>
                    </a:lnTo>
                    <a:lnTo>
                      <a:pt x="358140" y="0"/>
                    </a:lnTo>
                    <a:lnTo>
                      <a:pt x="566376" y="0"/>
                    </a:lnTo>
                    <a:close/>
                    <a:moveTo>
                      <a:pt x="1584321" y="561382"/>
                    </a:moveTo>
                    <a:lnTo>
                      <a:pt x="1661770" y="716280"/>
                    </a:lnTo>
                    <a:lnTo>
                      <a:pt x="1563921" y="911978"/>
                    </a:lnTo>
                    <a:lnTo>
                      <a:pt x="1584321" y="561382"/>
                    </a:lnTo>
                    <a:close/>
                    <a:moveTo>
                      <a:pt x="1303630" y="0"/>
                    </a:moveTo>
                    <a:lnTo>
                      <a:pt x="1417202" y="227144"/>
                    </a:lnTo>
                    <a:lnTo>
                      <a:pt x="1022110" y="0"/>
                    </a:lnTo>
                    <a:lnTo>
                      <a:pt x="1303630" y="0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8" name="六边形 15"/>
              <p:cNvSpPr>
                <a:spLocks noChangeArrowheads="1"/>
              </p:cNvSpPr>
              <p:nvPr/>
            </p:nvSpPr>
            <p:spPr bwMode="auto">
              <a:xfrm rot="160600">
                <a:off x="134173" y="115667"/>
                <a:ext cx="1628888" cy="1404214"/>
              </a:xfrm>
              <a:prstGeom prst="hexagon">
                <a:avLst>
                  <a:gd name="adj" fmla="val 24999"/>
                  <a:gd name="vf" fmla="val 115470"/>
                </a:avLst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  <a:defRPr/>
                </a:pPr>
                <a:endParaRPr lang="zh-CN" altLang="en-US" sz="1800" smtClean="0"/>
              </a:p>
            </p:txBody>
          </p:sp>
        </p:grpSp>
      </p:grpSp>
      <p:pic>
        <p:nvPicPr>
          <p:cNvPr id="9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5" y="0"/>
            <a:ext cx="6788150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00463"/>
            <a:ext cx="6788150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36350" y="3601244"/>
            <a:ext cx="5797550" cy="809625"/>
          </a:xfrm>
        </p:spPr>
        <p:txBody>
          <a:bodyPr/>
          <a:lstStyle>
            <a:lvl1pPr>
              <a:defRPr sz="36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236350" y="4424364"/>
            <a:ext cx="5797550" cy="695830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E01385-E6F0-4C41-9E55-59AD27BF8C96}" type="datetimeFigureOut">
              <a:rPr lang="zh-CN" altLang="en-US"/>
            </a:fld>
            <a:endParaRPr lang="zh-CN" altLang="en-US"/>
          </a:p>
        </p:txBody>
      </p:sp>
      <p:sp>
        <p:nvSpPr>
          <p:cNvPr id="1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E6F181-5286-452E-A5FB-BC07EB162CA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solidFill>
                  <a:srgbClr val="A38B75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anchor="ctr"/>
          <a:lstStyle>
            <a:lvl1pPr marL="0" indent="0">
              <a:lnSpc>
                <a:spcPct val="120000"/>
              </a:lnSpc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anchor="ctr"/>
          <a:lstStyle>
            <a:lvl1pPr marL="0" indent="0">
              <a:lnSpc>
                <a:spcPct val="120000"/>
              </a:lnSpc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4E2343-0C3A-4D07-BFF3-B17B4C3A6A26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DE69CB-627B-4B3F-9C2D-3E12C37335C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857376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791325"/>
            <a:ext cx="5157787" cy="33983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857376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791325"/>
            <a:ext cx="5183188" cy="33983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93BCE1-1E93-4A46-A7AE-04EBAB3CD2A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2A4B72-0482-4443-BFCF-C3FA533C9E4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六边形 21"/>
          <p:cNvSpPr>
            <a:spLocks noChangeArrowheads="1"/>
          </p:cNvSpPr>
          <p:nvPr/>
        </p:nvSpPr>
        <p:spPr bwMode="auto">
          <a:xfrm rot="556867">
            <a:off x="2719388" y="2722563"/>
            <a:ext cx="1698625" cy="1463675"/>
          </a:xfrm>
          <a:prstGeom prst="hexagon">
            <a:avLst>
              <a:gd name="adj" fmla="val 24999"/>
              <a:gd name="vf" fmla="val 115470"/>
            </a:avLst>
          </a:prstGeom>
          <a:solidFill>
            <a:srgbClr val="775F49"/>
          </a:solidFill>
          <a:ln w="19050">
            <a:solidFill>
              <a:schemeClr val="bg1"/>
            </a:solidFill>
            <a:miter lim="800000"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zh-CN" altLang="en-US" sz="1800" smtClean="0"/>
          </a:p>
        </p:txBody>
      </p:sp>
      <p:grpSp>
        <p:nvGrpSpPr>
          <p:cNvPr id="6" name="组合 18"/>
          <p:cNvGrpSpPr/>
          <p:nvPr/>
        </p:nvGrpSpPr>
        <p:grpSpPr bwMode="auto">
          <a:xfrm rot="2198315">
            <a:off x="2241550" y="2309813"/>
            <a:ext cx="2654300" cy="2289176"/>
            <a:chOff x="0" y="0"/>
            <a:chExt cx="1897234" cy="1635546"/>
          </a:xfrm>
          <a:solidFill>
            <a:srgbClr val="775F49"/>
          </a:solidFill>
        </p:grpSpPr>
        <p:sp>
          <p:nvSpPr>
            <p:cNvPr id="7" name="任意多边形 17"/>
            <p:cNvSpPr/>
            <p:nvPr/>
          </p:nvSpPr>
          <p:spPr bwMode="auto">
            <a:xfrm rot="19973985">
              <a:off x="0" y="0"/>
              <a:ext cx="1897234" cy="1635546"/>
            </a:xfrm>
            <a:custGeom>
              <a:avLst/>
              <a:gdLst>
                <a:gd name="T0" fmla="*/ 363956 w 1661770"/>
                <a:gd name="T1" fmla="*/ 1793853 h 1432560"/>
                <a:gd name="T2" fmla="*/ 951919 w 1661770"/>
                <a:gd name="T3" fmla="*/ 2131879 h 1432560"/>
                <a:gd name="T4" fmla="*/ 532970 w 1661770"/>
                <a:gd name="T5" fmla="*/ 2131879 h 1432560"/>
                <a:gd name="T6" fmla="*/ 363956 w 1661770"/>
                <a:gd name="T7" fmla="*/ 1793853 h 1432560"/>
                <a:gd name="T8" fmla="*/ 145615 w 1661770"/>
                <a:gd name="T9" fmla="*/ 774711 h 1432560"/>
                <a:gd name="T10" fmla="*/ 115256 w 1661770"/>
                <a:gd name="T11" fmla="*/ 1296452 h 1432560"/>
                <a:gd name="T12" fmla="*/ 0 w 1661770"/>
                <a:gd name="T13" fmla="*/ 1065940 h 1432560"/>
                <a:gd name="T14" fmla="*/ 145615 w 1661770"/>
                <a:gd name="T15" fmla="*/ 774711 h 1432560"/>
                <a:gd name="T16" fmla="*/ 2093641 w 1661770"/>
                <a:gd name="T17" fmla="*/ 1824619 h 1432560"/>
                <a:gd name="T18" fmla="*/ 1940011 w 1661770"/>
                <a:gd name="T19" fmla="*/ 2131879 h 1432560"/>
                <a:gd name="T20" fmla="*/ 1630121 w 1661770"/>
                <a:gd name="T21" fmla="*/ 2131879 h 1432560"/>
                <a:gd name="T22" fmla="*/ 2093641 w 1661770"/>
                <a:gd name="T23" fmla="*/ 1824619 h 1432560"/>
                <a:gd name="T24" fmla="*/ 842858 w 1661770"/>
                <a:gd name="T25" fmla="*/ 0 h 1432560"/>
                <a:gd name="T26" fmla="*/ 379341 w 1661770"/>
                <a:gd name="T27" fmla="*/ 307261 h 1432560"/>
                <a:gd name="T28" fmla="*/ 532970 w 1661770"/>
                <a:gd name="T29" fmla="*/ 0 h 1432560"/>
                <a:gd name="T30" fmla="*/ 842858 w 1661770"/>
                <a:gd name="T31" fmla="*/ 0 h 1432560"/>
                <a:gd name="T32" fmla="*/ 2357725 w 1661770"/>
                <a:gd name="T33" fmla="*/ 835427 h 1432560"/>
                <a:gd name="T34" fmla="*/ 2472982 w 1661770"/>
                <a:gd name="T35" fmla="*/ 1065940 h 1432560"/>
                <a:gd name="T36" fmla="*/ 2327366 w 1661770"/>
                <a:gd name="T37" fmla="*/ 1357169 h 1432560"/>
                <a:gd name="T38" fmla="*/ 2357725 w 1661770"/>
                <a:gd name="T39" fmla="*/ 835427 h 1432560"/>
                <a:gd name="T40" fmla="*/ 1940011 w 1661770"/>
                <a:gd name="T41" fmla="*/ 0 h 1432560"/>
                <a:gd name="T42" fmla="*/ 2109025 w 1661770"/>
                <a:gd name="T43" fmla="*/ 338027 h 1432560"/>
                <a:gd name="T44" fmla="*/ 1521065 w 1661770"/>
                <a:gd name="T45" fmla="*/ 0 h 1432560"/>
                <a:gd name="T46" fmla="*/ 1940011 w 1661770"/>
                <a:gd name="T47" fmla="*/ 0 h 143256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661770" h="1432560">
                  <a:moveTo>
                    <a:pt x="244568" y="1205416"/>
                  </a:moveTo>
                  <a:lnTo>
                    <a:pt x="639661" y="1432560"/>
                  </a:lnTo>
                  <a:lnTo>
                    <a:pt x="358140" y="1432560"/>
                  </a:lnTo>
                  <a:lnTo>
                    <a:pt x="244568" y="1205416"/>
                  </a:lnTo>
                  <a:close/>
                  <a:moveTo>
                    <a:pt x="97849" y="520582"/>
                  </a:moveTo>
                  <a:lnTo>
                    <a:pt x="77449" y="871178"/>
                  </a:lnTo>
                  <a:lnTo>
                    <a:pt x="0" y="716280"/>
                  </a:lnTo>
                  <a:lnTo>
                    <a:pt x="97849" y="520582"/>
                  </a:lnTo>
                  <a:close/>
                  <a:moveTo>
                    <a:pt x="1406865" y="1226090"/>
                  </a:moveTo>
                  <a:lnTo>
                    <a:pt x="1303630" y="1432560"/>
                  </a:lnTo>
                  <a:lnTo>
                    <a:pt x="1095393" y="1432560"/>
                  </a:lnTo>
                  <a:lnTo>
                    <a:pt x="1406865" y="1226090"/>
                  </a:lnTo>
                  <a:close/>
                  <a:moveTo>
                    <a:pt x="566376" y="0"/>
                  </a:moveTo>
                  <a:lnTo>
                    <a:pt x="254905" y="206470"/>
                  </a:lnTo>
                  <a:lnTo>
                    <a:pt x="358140" y="0"/>
                  </a:lnTo>
                  <a:lnTo>
                    <a:pt x="566376" y="0"/>
                  </a:lnTo>
                  <a:close/>
                  <a:moveTo>
                    <a:pt x="1584321" y="561382"/>
                  </a:moveTo>
                  <a:lnTo>
                    <a:pt x="1661770" y="716280"/>
                  </a:lnTo>
                  <a:lnTo>
                    <a:pt x="1563921" y="911978"/>
                  </a:lnTo>
                  <a:lnTo>
                    <a:pt x="1584321" y="561382"/>
                  </a:lnTo>
                  <a:close/>
                  <a:moveTo>
                    <a:pt x="1303630" y="0"/>
                  </a:moveTo>
                  <a:lnTo>
                    <a:pt x="1417202" y="227144"/>
                  </a:lnTo>
                  <a:lnTo>
                    <a:pt x="1022110" y="0"/>
                  </a:lnTo>
                  <a:lnTo>
                    <a:pt x="130363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" name="六边形 15"/>
            <p:cNvSpPr>
              <a:spLocks noChangeArrowheads="1"/>
            </p:cNvSpPr>
            <p:nvPr/>
          </p:nvSpPr>
          <p:spPr bwMode="auto">
            <a:xfrm rot="160600">
              <a:off x="134173" y="115667"/>
              <a:ext cx="1628888" cy="1404214"/>
            </a:xfrm>
            <a:prstGeom prst="hexagon">
              <a:avLst>
                <a:gd name="adj" fmla="val 24999"/>
                <a:gd name="vf" fmla="val 115470"/>
              </a:avLst>
            </a:prstGeom>
            <a:grpFill/>
            <a:ln w="19050">
              <a:solidFill>
                <a:schemeClr val="bg1"/>
              </a:solidFill>
              <a:miter lim="800000"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endParaRPr lang="zh-CN" altLang="en-US" sz="1800" smtClean="0"/>
            </a:p>
          </p:txBody>
        </p:sp>
      </p:grpSp>
      <p:sp>
        <p:nvSpPr>
          <p:cNvPr id="9" name="文本框 19"/>
          <p:cNvSpPr txBox="1">
            <a:spLocks noChangeArrowheads="1"/>
          </p:cNvSpPr>
          <p:nvPr/>
        </p:nvSpPr>
        <p:spPr bwMode="auto">
          <a:xfrm>
            <a:off x="2731135" y="2871788"/>
            <a:ext cx="1713230" cy="121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6000" dirty="0" smtClean="0">
                <a:solidFill>
                  <a:schemeClr val="bg1"/>
                </a:solidFill>
                <a:latin typeface="Bireun"/>
              </a:rPr>
              <a:t>End</a:t>
            </a:r>
            <a:endParaRPr lang="zh-CN" altLang="en-US" sz="6000" dirty="0" smtClean="0">
              <a:solidFill>
                <a:schemeClr val="bg1"/>
              </a:solidFill>
              <a:latin typeface="Bireun"/>
            </a:endParaRPr>
          </a:p>
        </p:txBody>
      </p:sp>
      <p:grpSp>
        <p:nvGrpSpPr>
          <p:cNvPr id="10" name="组合 34"/>
          <p:cNvGrpSpPr/>
          <p:nvPr/>
        </p:nvGrpSpPr>
        <p:grpSpPr bwMode="auto">
          <a:xfrm>
            <a:off x="7262813" y="177800"/>
            <a:ext cx="4694237" cy="825500"/>
            <a:chOff x="0" y="0"/>
            <a:chExt cx="5657712" cy="995624"/>
          </a:xfrm>
        </p:grpSpPr>
        <p:cxnSp>
          <p:nvCxnSpPr>
            <p:cNvPr id="11" name="直接连接符 219"/>
            <p:cNvCxnSpPr>
              <a:cxnSpLocks noChangeShapeType="1"/>
            </p:cNvCxnSpPr>
            <p:nvPr/>
          </p:nvCxnSpPr>
          <p:spPr bwMode="auto">
            <a:xfrm>
              <a:off x="0" y="497812"/>
              <a:ext cx="5111750" cy="0"/>
            </a:xfrm>
            <a:prstGeom prst="line">
              <a:avLst/>
            </a:prstGeom>
            <a:noFill/>
            <a:ln w="25400">
              <a:solidFill>
                <a:srgbClr val="FBF7EC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Freeform 119"/>
            <p:cNvSpPr/>
            <p:nvPr/>
          </p:nvSpPr>
          <p:spPr bwMode="auto">
            <a:xfrm rot="-914136">
              <a:off x="2556355" y="220076"/>
              <a:ext cx="562762" cy="555472"/>
            </a:xfrm>
            <a:custGeom>
              <a:avLst/>
              <a:gdLst>
                <a:gd name="T0" fmla="*/ 2147483646 w 229"/>
                <a:gd name="T1" fmla="*/ 2147483646 h 226"/>
                <a:gd name="T2" fmla="*/ 2147483646 w 229"/>
                <a:gd name="T3" fmla="*/ 2147483646 h 226"/>
                <a:gd name="T4" fmla="*/ 2147483646 w 229"/>
                <a:gd name="T5" fmla="*/ 2147483646 h 226"/>
                <a:gd name="T6" fmla="*/ 2147483646 w 229"/>
                <a:gd name="T7" fmla="*/ 2147483646 h 226"/>
                <a:gd name="T8" fmla="*/ 2147483646 w 229"/>
                <a:gd name="T9" fmla="*/ 2147483646 h 226"/>
                <a:gd name="T10" fmla="*/ 2147483646 w 229"/>
                <a:gd name="T11" fmla="*/ 2147483646 h 226"/>
                <a:gd name="T12" fmla="*/ 2147483646 w 229"/>
                <a:gd name="T13" fmla="*/ 2147483646 h 226"/>
                <a:gd name="T14" fmla="*/ 2147483646 w 229"/>
                <a:gd name="T15" fmla="*/ 2147483646 h 226"/>
                <a:gd name="T16" fmla="*/ 2147483646 w 229"/>
                <a:gd name="T17" fmla="*/ 2147483646 h 226"/>
                <a:gd name="T18" fmla="*/ 2147483646 w 229"/>
                <a:gd name="T19" fmla="*/ 2147483646 h 226"/>
                <a:gd name="T20" fmla="*/ 2147483646 w 229"/>
                <a:gd name="T21" fmla="*/ 2147483646 h 226"/>
                <a:gd name="T22" fmla="*/ 2147483646 w 229"/>
                <a:gd name="T23" fmla="*/ 2147483646 h 226"/>
                <a:gd name="T24" fmla="*/ 2147483646 w 229"/>
                <a:gd name="T25" fmla="*/ 2147483646 h 226"/>
                <a:gd name="T26" fmla="*/ 2147483646 w 229"/>
                <a:gd name="T27" fmla="*/ 2147483646 h 226"/>
                <a:gd name="T28" fmla="*/ 2147483646 w 229"/>
                <a:gd name="T29" fmla="*/ 2147483646 h 226"/>
                <a:gd name="T30" fmla="*/ 2147483646 w 229"/>
                <a:gd name="T31" fmla="*/ 2147483646 h 226"/>
                <a:gd name="T32" fmla="*/ 2147483646 w 229"/>
                <a:gd name="T33" fmla="*/ 2147483646 h 226"/>
                <a:gd name="T34" fmla="*/ 2147483646 w 229"/>
                <a:gd name="T35" fmla="*/ 2147483646 h 226"/>
                <a:gd name="T36" fmla="*/ 2147483646 w 229"/>
                <a:gd name="T37" fmla="*/ 2147483646 h 226"/>
                <a:gd name="T38" fmla="*/ 2147483646 w 229"/>
                <a:gd name="T39" fmla="*/ 2147483646 h 226"/>
                <a:gd name="T40" fmla="*/ 2147483646 w 229"/>
                <a:gd name="T41" fmla="*/ 2147483646 h 226"/>
                <a:gd name="T42" fmla="*/ 2147483646 w 229"/>
                <a:gd name="T43" fmla="*/ 2147483646 h 226"/>
                <a:gd name="T44" fmla="*/ 2147483646 w 229"/>
                <a:gd name="T45" fmla="*/ 2147483646 h 226"/>
                <a:gd name="T46" fmla="*/ 2147483646 w 229"/>
                <a:gd name="T47" fmla="*/ 2147483646 h 226"/>
                <a:gd name="T48" fmla="*/ 2147483646 w 229"/>
                <a:gd name="T49" fmla="*/ 2147483646 h 226"/>
                <a:gd name="T50" fmla="*/ 2147483646 w 229"/>
                <a:gd name="T51" fmla="*/ 2147483646 h 226"/>
                <a:gd name="T52" fmla="*/ 2147483646 w 229"/>
                <a:gd name="T53" fmla="*/ 2147483646 h 226"/>
                <a:gd name="T54" fmla="*/ 2147483646 w 229"/>
                <a:gd name="T55" fmla="*/ 2147483646 h 226"/>
                <a:gd name="T56" fmla="*/ 2147483646 w 229"/>
                <a:gd name="T57" fmla="*/ 2147483646 h 226"/>
                <a:gd name="T58" fmla="*/ 2147483646 w 229"/>
                <a:gd name="T59" fmla="*/ 2147483646 h 226"/>
                <a:gd name="T60" fmla="*/ 2147483646 w 229"/>
                <a:gd name="T61" fmla="*/ 2147483646 h 226"/>
                <a:gd name="T62" fmla="*/ 2147483646 w 229"/>
                <a:gd name="T63" fmla="*/ 2147483646 h 226"/>
                <a:gd name="T64" fmla="*/ 2147483646 w 229"/>
                <a:gd name="T65" fmla="*/ 2147483646 h 226"/>
                <a:gd name="T66" fmla="*/ 2147483646 w 229"/>
                <a:gd name="T67" fmla="*/ 2147483646 h 226"/>
                <a:gd name="T68" fmla="*/ 2147483646 w 229"/>
                <a:gd name="T69" fmla="*/ 2147483646 h 226"/>
                <a:gd name="T70" fmla="*/ 2147483646 w 229"/>
                <a:gd name="T71" fmla="*/ 2147483646 h 226"/>
                <a:gd name="T72" fmla="*/ 2147483646 w 229"/>
                <a:gd name="T73" fmla="*/ 2147483646 h 226"/>
                <a:gd name="T74" fmla="*/ 2147483646 w 229"/>
                <a:gd name="T75" fmla="*/ 2147483646 h 226"/>
                <a:gd name="T76" fmla="*/ 2147483646 w 229"/>
                <a:gd name="T77" fmla="*/ 2147483646 h 226"/>
                <a:gd name="T78" fmla="*/ 2147483646 w 229"/>
                <a:gd name="T79" fmla="*/ 2147483646 h 226"/>
                <a:gd name="T80" fmla="*/ 2147483646 w 229"/>
                <a:gd name="T81" fmla="*/ 2147483646 h 226"/>
                <a:gd name="T82" fmla="*/ 2147483646 w 229"/>
                <a:gd name="T83" fmla="*/ 2147483646 h 226"/>
                <a:gd name="T84" fmla="*/ 2147483646 w 229"/>
                <a:gd name="T85" fmla="*/ 2147483646 h 226"/>
                <a:gd name="T86" fmla="*/ 2147483646 w 229"/>
                <a:gd name="T87" fmla="*/ 2147483646 h 226"/>
                <a:gd name="T88" fmla="*/ 2147483646 w 229"/>
                <a:gd name="T89" fmla="*/ 2147483646 h 226"/>
                <a:gd name="T90" fmla="*/ 2147483646 w 229"/>
                <a:gd name="T91" fmla="*/ 2147483646 h 226"/>
                <a:gd name="T92" fmla="*/ 2147483646 w 229"/>
                <a:gd name="T93" fmla="*/ 2147483646 h 226"/>
                <a:gd name="T94" fmla="*/ 2147483646 w 229"/>
                <a:gd name="T95" fmla="*/ 2147483646 h 226"/>
                <a:gd name="T96" fmla="*/ 2147483646 w 229"/>
                <a:gd name="T97" fmla="*/ 2147483646 h 226"/>
                <a:gd name="T98" fmla="*/ 2147483646 w 229"/>
                <a:gd name="T99" fmla="*/ 2147483646 h 226"/>
                <a:gd name="T100" fmla="*/ 2147483646 w 229"/>
                <a:gd name="T101" fmla="*/ 2147483646 h 226"/>
                <a:gd name="T102" fmla="*/ 2147483646 w 229"/>
                <a:gd name="T103" fmla="*/ 2147483646 h 226"/>
                <a:gd name="T104" fmla="*/ 2147483646 w 229"/>
                <a:gd name="T105" fmla="*/ 2147483646 h 226"/>
                <a:gd name="T106" fmla="*/ 2147483646 w 229"/>
                <a:gd name="T107" fmla="*/ 2147483646 h 226"/>
                <a:gd name="T108" fmla="*/ 2147483646 w 229"/>
                <a:gd name="T109" fmla="*/ 2147483646 h 226"/>
                <a:gd name="T110" fmla="*/ 2147483646 w 229"/>
                <a:gd name="T111" fmla="*/ 2147483646 h 226"/>
                <a:gd name="T112" fmla="*/ 2147483646 w 229"/>
                <a:gd name="T113" fmla="*/ 2147483646 h 2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26">
                  <a:moveTo>
                    <a:pt x="83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3"/>
                    <a:pt x="73" y="13"/>
                    <a:pt x="72" y="13"/>
                  </a:cubicBezTo>
                  <a:cubicBezTo>
                    <a:pt x="71" y="13"/>
                    <a:pt x="70" y="14"/>
                    <a:pt x="69" y="15"/>
                  </a:cubicBezTo>
                  <a:cubicBezTo>
                    <a:pt x="69" y="17"/>
                    <a:pt x="69" y="19"/>
                    <a:pt x="71" y="2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3"/>
                  </a:cubicBezTo>
                  <a:cubicBezTo>
                    <a:pt x="52" y="23"/>
                    <a:pt x="51" y="23"/>
                    <a:pt x="50" y="24"/>
                  </a:cubicBezTo>
                  <a:cubicBezTo>
                    <a:pt x="49" y="26"/>
                    <a:pt x="50" y="28"/>
                    <a:pt x="51" y="29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8" y="69"/>
                    <a:pt x="87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3" y="67"/>
                    <a:pt x="81" y="69"/>
                    <a:pt x="81" y="71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2" y="68"/>
                    <a:pt x="71" y="68"/>
                  </a:cubicBezTo>
                  <a:cubicBezTo>
                    <a:pt x="70" y="68"/>
                    <a:pt x="70" y="69"/>
                    <a:pt x="69" y="69"/>
                  </a:cubicBezTo>
                  <a:cubicBezTo>
                    <a:pt x="68" y="71"/>
                    <a:pt x="68" y="73"/>
                    <a:pt x="69" y="74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83"/>
                    <a:pt x="68" y="85"/>
                    <a:pt x="69" y="87"/>
                  </a:cubicBezTo>
                  <a:cubicBezTo>
                    <a:pt x="69" y="88"/>
                    <a:pt x="71" y="89"/>
                    <a:pt x="72" y="89"/>
                  </a:cubicBezTo>
                  <a:cubicBezTo>
                    <a:pt x="72" y="89"/>
                    <a:pt x="73" y="89"/>
                    <a:pt x="73" y="89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2"/>
                    <a:pt x="25" y="52"/>
                  </a:cubicBezTo>
                  <a:cubicBezTo>
                    <a:pt x="24" y="52"/>
                    <a:pt x="24" y="52"/>
                    <a:pt x="23" y="52"/>
                  </a:cubicBezTo>
                  <a:cubicBezTo>
                    <a:pt x="22" y="53"/>
                    <a:pt x="21" y="56"/>
                    <a:pt x="22" y="57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2"/>
                    <a:pt x="18" y="72"/>
                    <a:pt x="16" y="72"/>
                  </a:cubicBezTo>
                  <a:cubicBezTo>
                    <a:pt x="16" y="72"/>
                    <a:pt x="15" y="72"/>
                    <a:pt x="15" y="72"/>
                  </a:cubicBezTo>
                  <a:cubicBezTo>
                    <a:pt x="13" y="73"/>
                    <a:pt x="13" y="75"/>
                    <a:pt x="14" y="77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4" y="83"/>
                    <a:pt x="4" y="83"/>
                  </a:cubicBezTo>
                  <a:cubicBezTo>
                    <a:pt x="3" y="83"/>
                    <a:pt x="1" y="84"/>
                    <a:pt x="1" y="85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100"/>
                    <a:pt x="6" y="102"/>
                    <a:pt x="7" y="103"/>
                  </a:cubicBezTo>
                  <a:cubicBezTo>
                    <a:pt x="8" y="104"/>
                    <a:pt x="9" y="105"/>
                    <a:pt x="10" y="105"/>
                  </a:cubicBezTo>
                  <a:cubicBezTo>
                    <a:pt x="11" y="105"/>
                    <a:pt x="11" y="105"/>
                    <a:pt x="12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5" y="121"/>
                    <a:pt x="5" y="123"/>
                    <a:pt x="6" y="125"/>
                  </a:cubicBezTo>
                  <a:cubicBezTo>
                    <a:pt x="6" y="126"/>
                    <a:pt x="7" y="126"/>
                    <a:pt x="8" y="126"/>
                  </a:cubicBezTo>
                  <a:cubicBezTo>
                    <a:pt x="9" y="126"/>
                    <a:pt x="10" y="126"/>
                    <a:pt x="10" y="126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4" y="115"/>
                    <a:pt x="63" y="115"/>
                  </a:cubicBezTo>
                  <a:cubicBezTo>
                    <a:pt x="62" y="115"/>
                    <a:pt x="61" y="115"/>
                    <a:pt x="60" y="116"/>
                  </a:cubicBezTo>
                  <a:cubicBezTo>
                    <a:pt x="59" y="118"/>
                    <a:pt x="60" y="120"/>
                    <a:pt x="61" y="12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4" y="127"/>
                    <a:pt x="53" y="129"/>
                    <a:pt x="54" y="131"/>
                  </a:cubicBezTo>
                  <a:cubicBezTo>
                    <a:pt x="54" y="132"/>
                    <a:pt x="56" y="133"/>
                    <a:pt x="57" y="133"/>
                  </a:cubicBezTo>
                  <a:cubicBezTo>
                    <a:pt x="57" y="133"/>
                    <a:pt x="58" y="133"/>
                    <a:pt x="58" y="133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6" y="137"/>
                    <a:pt x="67" y="139"/>
                    <a:pt x="69" y="140"/>
                  </a:cubicBezTo>
                  <a:cubicBezTo>
                    <a:pt x="69" y="140"/>
                    <a:pt x="70" y="140"/>
                    <a:pt x="70" y="140"/>
                  </a:cubicBezTo>
                  <a:cubicBezTo>
                    <a:pt x="71" y="140"/>
                    <a:pt x="73" y="139"/>
                    <a:pt x="73" y="13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8" y="159"/>
                    <a:pt x="16" y="160"/>
                    <a:pt x="16" y="162"/>
                  </a:cubicBezTo>
                  <a:cubicBezTo>
                    <a:pt x="16" y="164"/>
                    <a:pt x="18" y="165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1" y="176"/>
                    <a:pt x="29" y="178"/>
                    <a:pt x="29" y="179"/>
                  </a:cubicBezTo>
                  <a:cubicBezTo>
                    <a:pt x="29" y="181"/>
                    <a:pt x="31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2" y="194"/>
                    <a:pt x="32" y="197"/>
                    <a:pt x="34" y="198"/>
                  </a:cubicBezTo>
                  <a:cubicBezTo>
                    <a:pt x="34" y="198"/>
                    <a:pt x="35" y="199"/>
                    <a:pt x="36" y="199"/>
                  </a:cubicBezTo>
                  <a:cubicBezTo>
                    <a:pt x="37" y="199"/>
                    <a:pt x="38" y="198"/>
                    <a:pt x="39" y="198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98"/>
                    <a:pt x="49" y="198"/>
                    <a:pt x="49" y="198"/>
                  </a:cubicBezTo>
                  <a:cubicBezTo>
                    <a:pt x="49" y="200"/>
                    <a:pt x="50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4" y="201"/>
                    <a:pt x="56" y="200"/>
                    <a:pt x="56" y="198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8" y="213"/>
                    <a:pt x="70" y="213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2" y="213"/>
                    <a:pt x="74" y="212"/>
                    <a:pt x="74" y="210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0"/>
                    <a:pt x="90" y="162"/>
                  </a:cubicBezTo>
                  <a:cubicBezTo>
                    <a:pt x="91" y="163"/>
                    <a:pt x="92" y="164"/>
                    <a:pt x="93" y="164"/>
                  </a:cubicBezTo>
                  <a:cubicBezTo>
                    <a:pt x="94" y="164"/>
                    <a:pt x="94" y="164"/>
                    <a:pt x="95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72"/>
                    <a:pt x="98" y="174"/>
                    <a:pt x="100" y="175"/>
                  </a:cubicBezTo>
                  <a:cubicBezTo>
                    <a:pt x="100" y="175"/>
                    <a:pt x="100" y="175"/>
                    <a:pt x="101" y="175"/>
                  </a:cubicBezTo>
                  <a:cubicBezTo>
                    <a:pt x="102" y="175"/>
                    <a:pt x="103" y="174"/>
                    <a:pt x="104" y="17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7"/>
                    <a:pt x="112" y="167"/>
                    <a:pt x="113" y="167"/>
                  </a:cubicBezTo>
                  <a:cubicBezTo>
                    <a:pt x="113" y="167"/>
                    <a:pt x="114" y="167"/>
                    <a:pt x="115" y="166"/>
                  </a:cubicBezTo>
                  <a:cubicBezTo>
                    <a:pt x="116" y="165"/>
                    <a:pt x="116" y="163"/>
                    <a:pt x="115" y="161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6" y="220"/>
                    <a:pt x="106" y="222"/>
                    <a:pt x="108" y="223"/>
                  </a:cubicBezTo>
                  <a:cubicBezTo>
                    <a:pt x="109" y="223"/>
                    <a:pt x="109" y="223"/>
                    <a:pt x="110" y="223"/>
                  </a:cubicBezTo>
                  <a:cubicBezTo>
                    <a:pt x="111" y="223"/>
                    <a:pt x="112" y="222"/>
                    <a:pt x="113" y="221"/>
                  </a:cubicBezTo>
                  <a:cubicBezTo>
                    <a:pt x="132" y="185"/>
                    <a:pt x="132" y="185"/>
                    <a:pt x="132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8" y="216"/>
                    <a:pt x="128" y="216"/>
                    <a:pt x="128" y="216"/>
                  </a:cubicBezTo>
                  <a:cubicBezTo>
                    <a:pt x="127" y="217"/>
                    <a:pt x="128" y="219"/>
                    <a:pt x="129" y="220"/>
                  </a:cubicBezTo>
                  <a:cubicBezTo>
                    <a:pt x="130" y="220"/>
                    <a:pt x="131" y="221"/>
                    <a:pt x="131" y="221"/>
                  </a:cubicBezTo>
                  <a:cubicBezTo>
                    <a:pt x="132" y="221"/>
                    <a:pt x="133" y="220"/>
                    <a:pt x="134" y="219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3" y="223"/>
                    <a:pt x="143" y="223"/>
                    <a:pt x="143" y="223"/>
                  </a:cubicBezTo>
                  <a:cubicBezTo>
                    <a:pt x="144" y="225"/>
                    <a:pt x="145" y="226"/>
                    <a:pt x="147" y="226"/>
                  </a:cubicBezTo>
                  <a:cubicBezTo>
                    <a:pt x="147" y="226"/>
                    <a:pt x="147" y="226"/>
                    <a:pt x="148" y="226"/>
                  </a:cubicBezTo>
                  <a:cubicBezTo>
                    <a:pt x="149" y="225"/>
                    <a:pt x="150" y="223"/>
                    <a:pt x="150" y="221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6" y="213"/>
                    <a:pt x="156" y="213"/>
                    <a:pt x="157" y="213"/>
                  </a:cubicBezTo>
                  <a:cubicBezTo>
                    <a:pt x="158" y="213"/>
                    <a:pt x="159" y="212"/>
                    <a:pt x="160" y="211"/>
                  </a:cubicBezTo>
                  <a:cubicBezTo>
                    <a:pt x="161" y="210"/>
                    <a:pt x="160" y="207"/>
                    <a:pt x="159" y="207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75" y="203"/>
                    <a:pt x="175" y="203"/>
                    <a:pt x="175" y="203"/>
                  </a:cubicBezTo>
                  <a:cubicBezTo>
                    <a:pt x="175" y="203"/>
                    <a:pt x="176" y="204"/>
                    <a:pt x="176" y="204"/>
                  </a:cubicBezTo>
                  <a:cubicBezTo>
                    <a:pt x="178" y="204"/>
                    <a:pt x="179" y="203"/>
                    <a:pt x="179" y="202"/>
                  </a:cubicBezTo>
                  <a:cubicBezTo>
                    <a:pt x="180" y="200"/>
                    <a:pt x="180" y="198"/>
                    <a:pt x="178" y="197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157"/>
                    <a:pt x="143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7" y="159"/>
                    <a:pt x="148" y="157"/>
                    <a:pt x="148" y="156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58"/>
                    <a:pt x="157" y="158"/>
                    <a:pt x="158" y="158"/>
                  </a:cubicBezTo>
                  <a:cubicBezTo>
                    <a:pt x="159" y="158"/>
                    <a:pt x="160" y="158"/>
                    <a:pt x="161" y="157"/>
                  </a:cubicBezTo>
                  <a:cubicBezTo>
                    <a:pt x="162" y="156"/>
                    <a:pt x="162" y="153"/>
                    <a:pt x="160" y="152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0" y="143"/>
                    <a:pt x="161" y="141"/>
                    <a:pt x="161" y="139"/>
                  </a:cubicBezTo>
                  <a:cubicBezTo>
                    <a:pt x="160" y="138"/>
                    <a:pt x="159" y="137"/>
                    <a:pt x="157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4"/>
                    <a:pt x="203" y="174"/>
                    <a:pt x="205" y="174"/>
                  </a:cubicBezTo>
                  <a:cubicBezTo>
                    <a:pt x="205" y="174"/>
                    <a:pt x="206" y="174"/>
                    <a:pt x="206" y="174"/>
                  </a:cubicBezTo>
                  <a:cubicBezTo>
                    <a:pt x="208" y="173"/>
                    <a:pt x="208" y="171"/>
                    <a:pt x="207" y="169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10" y="153"/>
                    <a:pt x="210" y="153"/>
                    <a:pt x="210" y="153"/>
                  </a:cubicBezTo>
                  <a:cubicBezTo>
                    <a:pt x="211" y="154"/>
                    <a:pt x="212" y="154"/>
                    <a:pt x="213" y="154"/>
                  </a:cubicBezTo>
                  <a:cubicBezTo>
                    <a:pt x="214" y="154"/>
                    <a:pt x="214" y="154"/>
                    <a:pt x="215" y="154"/>
                  </a:cubicBezTo>
                  <a:cubicBezTo>
                    <a:pt x="216" y="153"/>
                    <a:pt x="217" y="151"/>
                    <a:pt x="216" y="149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3"/>
                    <a:pt x="228" y="142"/>
                    <a:pt x="229" y="141"/>
                  </a:cubicBezTo>
                  <a:cubicBezTo>
                    <a:pt x="229" y="139"/>
                    <a:pt x="228" y="137"/>
                    <a:pt x="226" y="137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21" y="128"/>
                    <a:pt x="221" y="128"/>
                    <a:pt x="221" y="128"/>
                  </a:cubicBezTo>
                  <a:cubicBezTo>
                    <a:pt x="223" y="127"/>
                    <a:pt x="223" y="125"/>
                    <a:pt x="222" y="123"/>
                  </a:cubicBezTo>
                  <a:cubicBezTo>
                    <a:pt x="222" y="122"/>
                    <a:pt x="221" y="121"/>
                    <a:pt x="219" y="121"/>
                  </a:cubicBezTo>
                  <a:cubicBezTo>
                    <a:pt x="219" y="121"/>
                    <a:pt x="218" y="121"/>
                    <a:pt x="218" y="12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4" y="105"/>
                    <a:pt x="225" y="103"/>
                    <a:pt x="224" y="101"/>
                  </a:cubicBezTo>
                  <a:cubicBezTo>
                    <a:pt x="223" y="100"/>
                    <a:pt x="222" y="100"/>
                    <a:pt x="221" y="100"/>
                  </a:cubicBezTo>
                  <a:cubicBezTo>
                    <a:pt x="220" y="100"/>
                    <a:pt x="220" y="100"/>
                    <a:pt x="219" y="100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5" y="111"/>
                    <a:pt x="166" y="112"/>
                    <a:pt x="166" y="112"/>
                  </a:cubicBezTo>
                  <a:cubicBezTo>
                    <a:pt x="168" y="112"/>
                    <a:pt x="169" y="111"/>
                    <a:pt x="169" y="110"/>
                  </a:cubicBezTo>
                  <a:cubicBezTo>
                    <a:pt x="170" y="108"/>
                    <a:pt x="170" y="106"/>
                    <a:pt x="168" y="105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5" y="99"/>
                    <a:pt x="176" y="97"/>
                    <a:pt x="176" y="95"/>
                  </a:cubicBezTo>
                  <a:cubicBezTo>
                    <a:pt x="175" y="94"/>
                    <a:pt x="174" y="93"/>
                    <a:pt x="172" y="93"/>
                  </a:cubicBezTo>
                  <a:cubicBezTo>
                    <a:pt x="172" y="93"/>
                    <a:pt x="172" y="93"/>
                    <a:pt x="171" y="93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9"/>
                    <a:pt x="162" y="87"/>
                    <a:pt x="161" y="87"/>
                  </a:cubicBezTo>
                  <a:cubicBezTo>
                    <a:pt x="160" y="86"/>
                    <a:pt x="160" y="86"/>
                    <a:pt x="159" y="86"/>
                  </a:cubicBezTo>
                  <a:cubicBezTo>
                    <a:pt x="158" y="86"/>
                    <a:pt x="157" y="87"/>
                    <a:pt x="156" y="89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2" y="68"/>
                    <a:pt x="213" y="66"/>
                    <a:pt x="213" y="64"/>
                  </a:cubicBezTo>
                  <a:cubicBezTo>
                    <a:pt x="213" y="62"/>
                    <a:pt x="211" y="61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9" y="50"/>
                    <a:pt x="200" y="49"/>
                    <a:pt x="200" y="47"/>
                  </a:cubicBezTo>
                  <a:cubicBezTo>
                    <a:pt x="200" y="45"/>
                    <a:pt x="198" y="44"/>
                    <a:pt x="197" y="44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7" y="32"/>
                    <a:pt x="197" y="30"/>
                    <a:pt x="196" y="28"/>
                  </a:cubicBezTo>
                  <a:cubicBezTo>
                    <a:pt x="195" y="28"/>
                    <a:pt x="194" y="27"/>
                    <a:pt x="193" y="27"/>
                  </a:cubicBezTo>
                  <a:cubicBezTo>
                    <a:pt x="192" y="27"/>
                    <a:pt x="192" y="28"/>
                    <a:pt x="191" y="28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79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5" y="25"/>
                    <a:pt x="174" y="26"/>
                    <a:pt x="174" y="28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4"/>
                    <a:pt x="161" y="13"/>
                    <a:pt x="159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7" y="13"/>
                    <a:pt x="156" y="14"/>
                    <a:pt x="156" y="16"/>
                  </a:cubicBezTo>
                  <a:cubicBezTo>
                    <a:pt x="157" y="64"/>
                    <a:pt x="157" y="64"/>
                    <a:pt x="157" y="64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9" y="68"/>
                    <a:pt x="140" y="66"/>
                    <a:pt x="139" y="64"/>
                  </a:cubicBezTo>
                  <a:cubicBezTo>
                    <a:pt x="139" y="63"/>
                    <a:pt x="138" y="62"/>
                    <a:pt x="136" y="62"/>
                  </a:cubicBezTo>
                  <a:cubicBezTo>
                    <a:pt x="136" y="62"/>
                    <a:pt x="135" y="63"/>
                    <a:pt x="135" y="63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4"/>
                    <a:pt x="132" y="52"/>
                    <a:pt x="130" y="52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7" y="51"/>
                    <a:pt x="126" y="52"/>
                    <a:pt x="126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8" y="59"/>
                    <a:pt x="117" y="59"/>
                  </a:cubicBezTo>
                  <a:cubicBezTo>
                    <a:pt x="116" y="59"/>
                    <a:pt x="115" y="60"/>
                    <a:pt x="115" y="60"/>
                  </a:cubicBezTo>
                  <a:cubicBezTo>
                    <a:pt x="113" y="61"/>
                    <a:pt x="113" y="64"/>
                    <a:pt x="114" y="65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4" y="6"/>
                    <a:pt x="123" y="4"/>
                    <a:pt x="121" y="4"/>
                  </a:cubicBezTo>
                  <a:cubicBezTo>
                    <a:pt x="121" y="3"/>
                    <a:pt x="120" y="3"/>
                    <a:pt x="120" y="3"/>
                  </a:cubicBezTo>
                  <a:cubicBezTo>
                    <a:pt x="119" y="3"/>
                    <a:pt x="117" y="4"/>
                    <a:pt x="117" y="5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9"/>
                    <a:pt x="102" y="7"/>
                    <a:pt x="100" y="6"/>
                  </a:cubicBezTo>
                  <a:cubicBezTo>
                    <a:pt x="99" y="6"/>
                    <a:pt x="99" y="6"/>
                    <a:pt x="98" y="6"/>
                  </a:cubicBezTo>
                  <a:cubicBezTo>
                    <a:pt x="97" y="6"/>
                    <a:pt x="96" y="6"/>
                    <a:pt x="95" y="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Freeform 119"/>
            <p:cNvSpPr/>
            <p:nvPr/>
          </p:nvSpPr>
          <p:spPr bwMode="auto">
            <a:xfrm rot="-914136">
              <a:off x="3499710" y="127955"/>
              <a:ext cx="749422" cy="739714"/>
            </a:xfrm>
            <a:custGeom>
              <a:avLst/>
              <a:gdLst>
                <a:gd name="T0" fmla="*/ 2147483646 w 229"/>
                <a:gd name="T1" fmla="*/ 2147483646 h 226"/>
                <a:gd name="T2" fmla="*/ 2147483646 w 229"/>
                <a:gd name="T3" fmla="*/ 2147483646 h 226"/>
                <a:gd name="T4" fmla="*/ 2147483646 w 229"/>
                <a:gd name="T5" fmla="*/ 2147483646 h 226"/>
                <a:gd name="T6" fmla="*/ 2147483646 w 229"/>
                <a:gd name="T7" fmla="*/ 2147483646 h 226"/>
                <a:gd name="T8" fmla="*/ 2147483646 w 229"/>
                <a:gd name="T9" fmla="*/ 2147483646 h 226"/>
                <a:gd name="T10" fmla="*/ 2147483646 w 229"/>
                <a:gd name="T11" fmla="*/ 2147483646 h 226"/>
                <a:gd name="T12" fmla="*/ 2147483646 w 229"/>
                <a:gd name="T13" fmla="*/ 2147483646 h 226"/>
                <a:gd name="T14" fmla="*/ 2147483646 w 229"/>
                <a:gd name="T15" fmla="*/ 2147483646 h 226"/>
                <a:gd name="T16" fmla="*/ 2147483646 w 229"/>
                <a:gd name="T17" fmla="*/ 2147483646 h 226"/>
                <a:gd name="T18" fmla="*/ 2147483646 w 229"/>
                <a:gd name="T19" fmla="*/ 2147483646 h 226"/>
                <a:gd name="T20" fmla="*/ 2147483646 w 229"/>
                <a:gd name="T21" fmla="*/ 2147483646 h 226"/>
                <a:gd name="T22" fmla="*/ 2147483646 w 229"/>
                <a:gd name="T23" fmla="*/ 2147483646 h 226"/>
                <a:gd name="T24" fmla="*/ 2147483646 w 229"/>
                <a:gd name="T25" fmla="*/ 2147483646 h 226"/>
                <a:gd name="T26" fmla="*/ 2147483646 w 229"/>
                <a:gd name="T27" fmla="*/ 2147483646 h 226"/>
                <a:gd name="T28" fmla="*/ 2147483646 w 229"/>
                <a:gd name="T29" fmla="*/ 2147483646 h 226"/>
                <a:gd name="T30" fmla="*/ 2147483646 w 229"/>
                <a:gd name="T31" fmla="*/ 2147483646 h 226"/>
                <a:gd name="T32" fmla="*/ 2147483646 w 229"/>
                <a:gd name="T33" fmla="*/ 2147483646 h 226"/>
                <a:gd name="T34" fmla="*/ 2147483646 w 229"/>
                <a:gd name="T35" fmla="*/ 2147483646 h 226"/>
                <a:gd name="T36" fmla="*/ 2147483646 w 229"/>
                <a:gd name="T37" fmla="*/ 2147483646 h 226"/>
                <a:gd name="T38" fmla="*/ 2147483646 w 229"/>
                <a:gd name="T39" fmla="*/ 2147483646 h 226"/>
                <a:gd name="T40" fmla="*/ 2147483646 w 229"/>
                <a:gd name="T41" fmla="*/ 2147483646 h 226"/>
                <a:gd name="T42" fmla="*/ 2147483646 w 229"/>
                <a:gd name="T43" fmla="*/ 2147483646 h 226"/>
                <a:gd name="T44" fmla="*/ 2147483646 w 229"/>
                <a:gd name="T45" fmla="*/ 2147483646 h 226"/>
                <a:gd name="T46" fmla="*/ 2147483646 w 229"/>
                <a:gd name="T47" fmla="*/ 2147483646 h 226"/>
                <a:gd name="T48" fmla="*/ 2147483646 w 229"/>
                <a:gd name="T49" fmla="*/ 2147483646 h 226"/>
                <a:gd name="T50" fmla="*/ 2147483646 w 229"/>
                <a:gd name="T51" fmla="*/ 2147483646 h 226"/>
                <a:gd name="T52" fmla="*/ 2147483646 w 229"/>
                <a:gd name="T53" fmla="*/ 2147483646 h 226"/>
                <a:gd name="T54" fmla="*/ 2147483646 w 229"/>
                <a:gd name="T55" fmla="*/ 2147483646 h 226"/>
                <a:gd name="T56" fmla="*/ 2147483646 w 229"/>
                <a:gd name="T57" fmla="*/ 2147483646 h 226"/>
                <a:gd name="T58" fmla="*/ 2147483646 w 229"/>
                <a:gd name="T59" fmla="*/ 2147483646 h 226"/>
                <a:gd name="T60" fmla="*/ 2147483646 w 229"/>
                <a:gd name="T61" fmla="*/ 2147483646 h 226"/>
                <a:gd name="T62" fmla="*/ 2147483646 w 229"/>
                <a:gd name="T63" fmla="*/ 2147483646 h 226"/>
                <a:gd name="T64" fmla="*/ 2147483646 w 229"/>
                <a:gd name="T65" fmla="*/ 2147483646 h 226"/>
                <a:gd name="T66" fmla="*/ 2147483646 w 229"/>
                <a:gd name="T67" fmla="*/ 2147483646 h 226"/>
                <a:gd name="T68" fmla="*/ 2147483646 w 229"/>
                <a:gd name="T69" fmla="*/ 2147483646 h 226"/>
                <a:gd name="T70" fmla="*/ 2147483646 w 229"/>
                <a:gd name="T71" fmla="*/ 2147483646 h 226"/>
                <a:gd name="T72" fmla="*/ 2147483646 w 229"/>
                <a:gd name="T73" fmla="*/ 2147483646 h 226"/>
                <a:gd name="T74" fmla="*/ 2147483646 w 229"/>
                <a:gd name="T75" fmla="*/ 2147483646 h 226"/>
                <a:gd name="T76" fmla="*/ 2147483646 w 229"/>
                <a:gd name="T77" fmla="*/ 2147483646 h 226"/>
                <a:gd name="T78" fmla="*/ 2147483646 w 229"/>
                <a:gd name="T79" fmla="*/ 2147483646 h 226"/>
                <a:gd name="T80" fmla="*/ 2147483646 w 229"/>
                <a:gd name="T81" fmla="*/ 2147483646 h 226"/>
                <a:gd name="T82" fmla="*/ 2147483646 w 229"/>
                <a:gd name="T83" fmla="*/ 2147483646 h 226"/>
                <a:gd name="T84" fmla="*/ 2147483646 w 229"/>
                <a:gd name="T85" fmla="*/ 2147483646 h 226"/>
                <a:gd name="T86" fmla="*/ 2147483646 w 229"/>
                <a:gd name="T87" fmla="*/ 2147483646 h 226"/>
                <a:gd name="T88" fmla="*/ 2147483646 w 229"/>
                <a:gd name="T89" fmla="*/ 2147483646 h 226"/>
                <a:gd name="T90" fmla="*/ 2147483646 w 229"/>
                <a:gd name="T91" fmla="*/ 2147483646 h 226"/>
                <a:gd name="T92" fmla="*/ 2147483646 w 229"/>
                <a:gd name="T93" fmla="*/ 2147483646 h 226"/>
                <a:gd name="T94" fmla="*/ 2147483646 w 229"/>
                <a:gd name="T95" fmla="*/ 2147483646 h 226"/>
                <a:gd name="T96" fmla="*/ 2147483646 w 229"/>
                <a:gd name="T97" fmla="*/ 2147483646 h 226"/>
                <a:gd name="T98" fmla="*/ 2147483646 w 229"/>
                <a:gd name="T99" fmla="*/ 2147483646 h 226"/>
                <a:gd name="T100" fmla="*/ 2147483646 w 229"/>
                <a:gd name="T101" fmla="*/ 2147483646 h 226"/>
                <a:gd name="T102" fmla="*/ 2147483646 w 229"/>
                <a:gd name="T103" fmla="*/ 2147483646 h 226"/>
                <a:gd name="T104" fmla="*/ 2147483646 w 229"/>
                <a:gd name="T105" fmla="*/ 2147483646 h 226"/>
                <a:gd name="T106" fmla="*/ 2147483646 w 229"/>
                <a:gd name="T107" fmla="*/ 2147483646 h 226"/>
                <a:gd name="T108" fmla="*/ 2147483646 w 229"/>
                <a:gd name="T109" fmla="*/ 2147483646 h 226"/>
                <a:gd name="T110" fmla="*/ 2147483646 w 229"/>
                <a:gd name="T111" fmla="*/ 2147483646 h 226"/>
                <a:gd name="T112" fmla="*/ 2147483646 w 229"/>
                <a:gd name="T113" fmla="*/ 2147483646 h 2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26">
                  <a:moveTo>
                    <a:pt x="83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3"/>
                    <a:pt x="73" y="13"/>
                    <a:pt x="72" y="13"/>
                  </a:cubicBezTo>
                  <a:cubicBezTo>
                    <a:pt x="71" y="13"/>
                    <a:pt x="70" y="14"/>
                    <a:pt x="69" y="15"/>
                  </a:cubicBezTo>
                  <a:cubicBezTo>
                    <a:pt x="69" y="17"/>
                    <a:pt x="69" y="19"/>
                    <a:pt x="71" y="2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3"/>
                  </a:cubicBezTo>
                  <a:cubicBezTo>
                    <a:pt x="52" y="23"/>
                    <a:pt x="51" y="23"/>
                    <a:pt x="50" y="24"/>
                  </a:cubicBezTo>
                  <a:cubicBezTo>
                    <a:pt x="49" y="26"/>
                    <a:pt x="50" y="28"/>
                    <a:pt x="51" y="29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8" y="69"/>
                    <a:pt x="87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3" y="67"/>
                    <a:pt x="81" y="69"/>
                    <a:pt x="81" y="71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2" y="68"/>
                    <a:pt x="71" y="68"/>
                  </a:cubicBezTo>
                  <a:cubicBezTo>
                    <a:pt x="70" y="68"/>
                    <a:pt x="70" y="69"/>
                    <a:pt x="69" y="69"/>
                  </a:cubicBezTo>
                  <a:cubicBezTo>
                    <a:pt x="68" y="71"/>
                    <a:pt x="68" y="73"/>
                    <a:pt x="69" y="74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83"/>
                    <a:pt x="68" y="85"/>
                    <a:pt x="69" y="87"/>
                  </a:cubicBezTo>
                  <a:cubicBezTo>
                    <a:pt x="69" y="88"/>
                    <a:pt x="71" y="89"/>
                    <a:pt x="72" y="89"/>
                  </a:cubicBezTo>
                  <a:cubicBezTo>
                    <a:pt x="72" y="89"/>
                    <a:pt x="73" y="89"/>
                    <a:pt x="73" y="89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2"/>
                    <a:pt x="25" y="52"/>
                  </a:cubicBezTo>
                  <a:cubicBezTo>
                    <a:pt x="24" y="52"/>
                    <a:pt x="24" y="52"/>
                    <a:pt x="23" y="52"/>
                  </a:cubicBezTo>
                  <a:cubicBezTo>
                    <a:pt x="22" y="53"/>
                    <a:pt x="21" y="56"/>
                    <a:pt x="22" y="57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2"/>
                    <a:pt x="18" y="72"/>
                    <a:pt x="16" y="72"/>
                  </a:cubicBezTo>
                  <a:cubicBezTo>
                    <a:pt x="16" y="72"/>
                    <a:pt x="15" y="72"/>
                    <a:pt x="15" y="72"/>
                  </a:cubicBezTo>
                  <a:cubicBezTo>
                    <a:pt x="13" y="73"/>
                    <a:pt x="13" y="75"/>
                    <a:pt x="14" y="77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4" y="83"/>
                    <a:pt x="4" y="83"/>
                  </a:cubicBezTo>
                  <a:cubicBezTo>
                    <a:pt x="3" y="83"/>
                    <a:pt x="1" y="84"/>
                    <a:pt x="1" y="85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100"/>
                    <a:pt x="6" y="102"/>
                    <a:pt x="7" y="103"/>
                  </a:cubicBezTo>
                  <a:cubicBezTo>
                    <a:pt x="8" y="104"/>
                    <a:pt x="9" y="105"/>
                    <a:pt x="10" y="105"/>
                  </a:cubicBezTo>
                  <a:cubicBezTo>
                    <a:pt x="11" y="105"/>
                    <a:pt x="11" y="105"/>
                    <a:pt x="12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5" y="121"/>
                    <a:pt x="5" y="123"/>
                    <a:pt x="6" y="125"/>
                  </a:cubicBezTo>
                  <a:cubicBezTo>
                    <a:pt x="6" y="126"/>
                    <a:pt x="7" y="126"/>
                    <a:pt x="8" y="126"/>
                  </a:cubicBezTo>
                  <a:cubicBezTo>
                    <a:pt x="9" y="126"/>
                    <a:pt x="10" y="126"/>
                    <a:pt x="10" y="126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4" y="115"/>
                    <a:pt x="63" y="115"/>
                  </a:cubicBezTo>
                  <a:cubicBezTo>
                    <a:pt x="62" y="115"/>
                    <a:pt x="61" y="115"/>
                    <a:pt x="60" y="116"/>
                  </a:cubicBezTo>
                  <a:cubicBezTo>
                    <a:pt x="59" y="118"/>
                    <a:pt x="60" y="120"/>
                    <a:pt x="61" y="12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4" y="127"/>
                    <a:pt x="53" y="129"/>
                    <a:pt x="54" y="131"/>
                  </a:cubicBezTo>
                  <a:cubicBezTo>
                    <a:pt x="54" y="132"/>
                    <a:pt x="56" y="133"/>
                    <a:pt x="57" y="133"/>
                  </a:cubicBezTo>
                  <a:cubicBezTo>
                    <a:pt x="57" y="133"/>
                    <a:pt x="58" y="133"/>
                    <a:pt x="58" y="133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6" y="137"/>
                    <a:pt x="67" y="139"/>
                    <a:pt x="69" y="140"/>
                  </a:cubicBezTo>
                  <a:cubicBezTo>
                    <a:pt x="69" y="140"/>
                    <a:pt x="70" y="140"/>
                    <a:pt x="70" y="140"/>
                  </a:cubicBezTo>
                  <a:cubicBezTo>
                    <a:pt x="71" y="140"/>
                    <a:pt x="73" y="139"/>
                    <a:pt x="73" y="13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8" y="159"/>
                    <a:pt x="16" y="160"/>
                    <a:pt x="16" y="162"/>
                  </a:cubicBezTo>
                  <a:cubicBezTo>
                    <a:pt x="16" y="164"/>
                    <a:pt x="18" y="165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1" y="176"/>
                    <a:pt x="29" y="178"/>
                    <a:pt x="29" y="179"/>
                  </a:cubicBezTo>
                  <a:cubicBezTo>
                    <a:pt x="29" y="181"/>
                    <a:pt x="31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2" y="194"/>
                    <a:pt x="32" y="197"/>
                    <a:pt x="34" y="198"/>
                  </a:cubicBezTo>
                  <a:cubicBezTo>
                    <a:pt x="34" y="198"/>
                    <a:pt x="35" y="199"/>
                    <a:pt x="36" y="199"/>
                  </a:cubicBezTo>
                  <a:cubicBezTo>
                    <a:pt x="37" y="199"/>
                    <a:pt x="38" y="198"/>
                    <a:pt x="39" y="198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98"/>
                    <a:pt x="49" y="198"/>
                    <a:pt x="49" y="198"/>
                  </a:cubicBezTo>
                  <a:cubicBezTo>
                    <a:pt x="49" y="200"/>
                    <a:pt x="50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4" y="201"/>
                    <a:pt x="56" y="200"/>
                    <a:pt x="56" y="198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8" y="213"/>
                    <a:pt x="70" y="213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2" y="213"/>
                    <a:pt x="74" y="212"/>
                    <a:pt x="74" y="210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0"/>
                    <a:pt x="90" y="162"/>
                  </a:cubicBezTo>
                  <a:cubicBezTo>
                    <a:pt x="91" y="163"/>
                    <a:pt x="92" y="164"/>
                    <a:pt x="93" y="164"/>
                  </a:cubicBezTo>
                  <a:cubicBezTo>
                    <a:pt x="94" y="164"/>
                    <a:pt x="94" y="164"/>
                    <a:pt x="95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72"/>
                    <a:pt x="98" y="174"/>
                    <a:pt x="100" y="175"/>
                  </a:cubicBezTo>
                  <a:cubicBezTo>
                    <a:pt x="100" y="175"/>
                    <a:pt x="100" y="175"/>
                    <a:pt x="101" y="175"/>
                  </a:cubicBezTo>
                  <a:cubicBezTo>
                    <a:pt x="102" y="175"/>
                    <a:pt x="103" y="174"/>
                    <a:pt x="104" y="17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7"/>
                    <a:pt x="112" y="167"/>
                    <a:pt x="113" y="167"/>
                  </a:cubicBezTo>
                  <a:cubicBezTo>
                    <a:pt x="113" y="167"/>
                    <a:pt x="114" y="167"/>
                    <a:pt x="115" y="166"/>
                  </a:cubicBezTo>
                  <a:cubicBezTo>
                    <a:pt x="116" y="165"/>
                    <a:pt x="116" y="163"/>
                    <a:pt x="115" y="161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6" y="220"/>
                    <a:pt x="106" y="222"/>
                    <a:pt x="108" y="223"/>
                  </a:cubicBezTo>
                  <a:cubicBezTo>
                    <a:pt x="109" y="223"/>
                    <a:pt x="109" y="223"/>
                    <a:pt x="110" y="223"/>
                  </a:cubicBezTo>
                  <a:cubicBezTo>
                    <a:pt x="111" y="223"/>
                    <a:pt x="112" y="222"/>
                    <a:pt x="113" y="221"/>
                  </a:cubicBezTo>
                  <a:cubicBezTo>
                    <a:pt x="132" y="185"/>
                    <a:pt x="132" y="185"/>
                    <a:pt x="132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8" y="216"/>
                    <a:pt x="128" y="216"/>
                    <a:pt x="128" y="216"/>
                  </a:cubicBezTo>
                  <a:cubicBezTo>
                    <a:pt x="127" y="217"/>
                    <a:pt x="128" y="219"/>
                    <a:pt x="129" y="220"/>
                  </a:cubicBezTo>
                  <a:cubicBezTo>
                    <a:pt x="130" y="220"/>
                    <a:pt x="131" y="221"/>
                    <a:pt x="131" y="221"/>
                  </a:cubicBezTo>
                  <a:cubicBezTo>
                    <a:pt x="132" y="221"/>
                    <a:pt x="133" y="220"/>
                    <a:pt x="134" y="219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3" y="223"/>
                    <a:pt x="143" y="223"/>
                    <a:pt x="143" y="223"/>
                  </a:cubicBezTo>
                  <a:cubicBezTo>
                    <a:pt x="144" y="225"/>
                    <a:pt x="145" y="226"/>
                    <a:pt x="147" y="226"/>
                  </a:cubicBezTo>
                  <a:cubicBezTo>
                    <a:pt x="147" y="226"/>
                    <a:pt x="147" y="226"/>
                    <a:pt x="148" y="226"/>
                  </a:cubicBezTo>
                  <a:cubicBezTo>
                    <a:pt x="149" y="225"/>
                    <a:pt x="150" y="223"/>
                    <a:pt x="150" y="221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6" y="213"/>
                    <a:pt x="156" y="213"/>
                    <a:pt x="157" y="213"/>
                  </a:cubicBezTo>
                  <a:cubicBezTo>
                    <a:pt x="158" y="213"/>
                    <a:pt x="159" y="212"/>
                    <a:pt x="160" y="211"/>
                  </a:cubicBezTo>
                  <a:cubicBezTo>
                    <a:pt x="161" y="210"/>
                    <a:pt x="160" y="207"/>
                    <a:pt x="159" y="207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75" y="203"/>
                    <a:pt x="175" y="203"/>
                    <a:pt x="175" y="203"/>
                  </a:cubicBezTo>
                  <a:cubicBezTo>
                    <a:pt x="175" y="203"/>
                    <a:pt x="176" y="204"/>
                    <a:pt x="176" y="204"/>
                  </a:cubicBezTo>
                  <a:cubicBezTo>
                    <a:pt x="178" y="204"/>
                    <a:pt x="179" y="203"/>
                    <a:pt x="179" y="202"/>
                  </a:cubicBezTo>
                  <a:cubicBezTo>
                    <a:pt x="180" y="200"/>
                    <a:pt x="180" y="198"/>
                    <a:pt x="178" y="197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157"/>
                    <a:pt x="143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7" y="159"/>
                    <a:pt x="148" y="157"/>
                    <a:pt x="148" y="156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58"/>
                    <a:pt x="157" y="158"/>
                    <a:pt x="158" y="158"/>
                  </a:cubicBezTo>
                  <a:cubicBezTo>
                    <a:pt x="159" y="158"/>
                    <a:pt x="160" y="158"/>
                    <a:pt x="161" y="157"/>
                  </a:cubicBezTo>
                  <a:cubicBezTo>
                    <a:pt x="162" y="156"/>
                    <a:pt x="162" y="153"/>
                    <a:pt x="160" y="152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0" y="143"/>
                    <a:pt x="161" y="141"/>
                    <a:pt x="161" y="139"/>
                  </a:cubicBezTo>
                  <a:cubicBezTo>
                    <a:pt x="160" y="138"/>
                    <a:pt x="159" y="137"/>
                    <a:pt x="157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4"/>
                    <a:pt x="203" y="174"/>
                    <a:pt x="205" y="174"/>
                  </a:cubicBezTo>
                  <a:cubicBezTo>
                    <a:pt x="205" y="174"/>
                    <a:pt x="206" y="174"/>
                    <a:pt x="206" y="174"/>
                  </a:cubicBezTo>
                  <a:cubicBezTo>
                    <a:pt x="208" y="173"/>
                    <a:pt x="208" y="171"/>
                    <a:pt x="207" y="169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10" y="153"/>
                    <a:pt x="210" y="153"/>
                    <a:pt x="210" y="153"/>
                  </a:cubicBezTo>
                  <a:cubicBezTo>
                    <a:pt x="211" y="154"/>
                    <a:pt x="212" y="154"/>
                    <a:pt x="213" y="154"/>
                  </a:cubicBezTo>
                  <a:cubicBezTo>
                    <a:pt x="214" y="154"/>
                    <a:pt x="214" y="154"/>
                    <a:pt x="215" y="154"/>
                  </a:cubicBezTo>
                  <a:cubicBezTo>
                    <a:pt x="216" y="153"/>
                    <a:pt x="217" y="151"/>
                    <a:pt x="216" y="149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3"/>
                    <a:pt x="228" y="142"/>
                    <a:pt x="229" y="141"/>
                  </a:cubicBezTo>
                  <a:cubicBezTo>
                    <a:pt x="229" y="139"/>
                    <a:pt x="228" y="137"/>
                    <a:pt x="226" y="137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21" y="128"/>
                    <a:pt x="221" y="128"/>
                    <a:pt x="221" y="128"/>
                  </a:cubicBezTo>
                  <a:cubicBezTo>
                    <a:pt x="223" y="127"/>
                    <a:pt x="223" y="125"/>
                    <a:pt x="222" y="123"/>
                  </a:cubicBezTo>
                  <a:cubicBezTo>
                    <a:pt x="222" y="122"/>
                    <a:pt x="221" y="121"/>
                    <a:pt x="219" y="121"/>
                  </a:cubicBezTo>
                  <a:cubicBezTo>
                    <a:pt x="219" y="121"/>
                    <a:pt x="218" y="121"/>
                    <a:pt x="218" y="12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4" y="105"/>
                    <a:pt x="225" y="103"/>
                    <a:pt x="224" y="101"/>
                  </a:cubicBezTo>
                  <a:cubicBezTo>
                    <a:pt x="223" y="100"/>
                    <a:pt x="222" y="100"/>
                    <a:pt x="221" y="100"/>
                  </a:cubicBezTo>
                  <a:cubicBezTo>
                    <a:pt x="220" y="100"/>
                    <a:pt x="220" y="100"/>
                    <a:pt x="219" y="100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5" y="111"/>
                    <a:pt x="166" y="112"/>
                    <a:pt x="166" y="112"/>
                  </a:cubicBezTo>
                  <a:cubicBezTo>
                    <a:pt x="168" y="112"/>
                    <a:pt x="169" y="111"/>
                    <a:pt x="169" y="110"/>
                  </a:cubicBezTo>
                  <a:cubicBezTo>
                    <a:pt x="170" y="108"/>
                    <a:pt x="170" y="106"/>
                    <a:pt x="168" y="105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5" y="99"/>
                    <a:pt x="176" y="97"/>
                    <a:pt x="176" y="95"/>
                  </a:cubicBezTo>
                  <a:cubicBezTo>
                    <a:pt x="175" y="94"/>
                    <a:pt x="174" y="93"/>
                    <a:pt x="172" y="93"/>
                  </a:cubicBezTo>
                  <a:cubicBezTo>
                    <a:pt x="172" y="93"/>
                    <a:pt x="172" y="93"/>
                    <a:pt x="171" y="93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9"/>
                    <a:pt x="162" y="87"/>
                    <a:pt x="161" y="87"/>
                  </a:cubicBezTo>
                  <a:cubicBezTo>
                    <a:pt x="160" y="86"/>
                    <a:pt x="160" y="86"/>
                    <a:pt x="159" y="86"/>
                  </a:cubicBezTo>
                  <a:cubicBezTo>
                    <a:pt x="158" y="86"/>
                    <a:pt x="157" y="87"/>
                    <a:pt x="156" y="89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2" y="68"/>
                    <a:pt x="213" y="66"/>
                    <a:pt x="213" y="64"/>
                  </a:cubicBezTo>
                  <a:cubicBezTo>
                    <a:pt x="213" y="62"/>
                    <a:pt x="211" y="61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9" y="50"/>
                    <a:pt x="200" y="49"/>
                    <a:pt x="200" y="47"/>
                  </a:cubicBezTo>
                  <a:cubicBezTo>
                    <a:pt x="200" y="45"/>
                    <a:pt x="198" y="44"/>
                    <a:pt x="197" y="44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7" y="32"/>
                    <a:pt x="197" y="30"/>
                    <a:pt x="196" y="28"/>
                  </a:cubicBezTo>
                  <a:cubicBezTo>
                    <a:pt x="195" y="28"/>
                    <a:pt x="194" y="27"/>
                    <a:pt x="193" y="27"/>
                  </a:cubicBezTo>
                  <a:cubicBezTo>
                    <a:pt x="192" y="27"/>
                    <a:pt x="192" y="28"/>
                    <a:pt x="191" y="28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79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5" y="25"/>
                    <a:pt x="174" y="26"/>
                    <a:pt x="174" y="28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4"/>
                    <a:pt x="161" y="13"/>
                    <a:pt x="159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7" y="13"/>
                    <a:pt x="156" y="14"/>
                    <a:pt x="156" y="16"/>
                  </a:cubicBezTo>
                  <a:cubicBezTo>
                    <a:pt x="157" y="64"/>
                    <a:pt x="157" y="64"/>
                    <a:pt x="157" y="64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9" y="68"/>
                    <a:pt x="140" y="66"/>
                    <a:pt x="139" y="64"/>
                  </a:cubicBezTo>
                  <a:cubicBezTo>
                    <a:pt x="139" y="63"/>
                    <a:pt x="138" y="62"/>
                    <a:pt x="136" y="62"/>
                  </a:cubicBezTo>
                  <a:cubicBezTo>
                    <a:pt x="136" y="62"/>
                    <a:pt x="135" y="63"/>
                    <a:pt x="135" y="63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4"/>
                    <a:pt x="132" y="52"/>
                    <a:pt x="130" y="52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7" y="51"/>
                    <a:pt x="126" y="52"/>
                    <a:pt x="126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8" y="59"/>
                    <a:pt x="117" y="59"/>
                  </a:cubicBezTo>
                  <a:cubicBezTo>
                    <a:pt x="116" y="59"/>
                    <a:pt x="115" y="60"/>
                    <a:pt x="115" y="60"/>
                  </a:cubicBezTo>
                  <a:cubicBezTo>
                    <a:pt x="113" y="61"/>
                    <a:pt x="113" y="64"/>
                    <a:pt x="114" y="65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4" y="6"/>
                    <a:pt x="123" y="4"/>
                    <a:pt x="121" y="4"/>
                  </a:cubicBezTo>
                  <a:cubicBezTo>
                    <a:pt x="121" y="3"/>
                    <a:pt x="120" y="3"/>
                    <a:pt x="120" y="3"/>
                  </a:cubicBezTo>
                  <a:cubicBezTo>
                    <a:pt x="119" y="3"/>
                    <a:pt x="117" y="4"/>
                    <a:pt x="117" y="5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9"/>
                    <a:pt x="102" y="7"/>
                    <a:pt x="100" y="6"/>
                  </a:cubicBezTo>
                  <a:cubicBezTo>
                    <a:pt x="99" y="6"/>
                    <a:pt x="99" y="6"/>
                    <a:pt x="98" y="6"/>
                  </a:cubicBezTo>
                  <a:cubicBezTo>
                    <a:pt x="97" y="6"/>
                    <a:pt x="96" y="6"/>
                    <a:pt x="95" y="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119"/>
            <p:cNvSpPr/>
            <p:nvPr/>
          </p:nvSpPr>
          <p:spPr bwMode="auto">
            <a:xfrm rot="-914136">
              <a:off x="4649022" y="0"/>
              <a:ext cx="1008690" cy="995624"/>
            </a:xfrm>
            <a:custGeom>
              <a:avLst/>
              <a:gdLst>
                <a:gd name="T0" fmla="*/ 2147483646 w 229"/>
                <a:gd name="T1" fmla="*/ 2147483646 h 226"/>
                <a:gd name="T2" fmla="*/ 2147483646 w 229"/>
                <a:gd name="T3" fmla="*/ 2147483646 h 226"/>
                <a:gd name="T4" fmla="*/ 2147483646 w 229"/>
                <a:gd name="T5" fmla="*/ 2147483646 h 226"/>
                <a:gd name="T6" fmla="*/ 2147483646 w 229"/>
                <a:gd name="T7" fmla="*/ 2147483646 h 226"/>
                <a:gd name="T8" fmla="*/ 2147483646 w 229"/>
                <a:gd name="T9" fmla="*/ 2147483646 h 226"/>
                <a:gd name="T10" fmla="*/ 2147483646 w 229"/>
                <a:gd name="T11" fmla="*/ 2147483646 h 226"/>
                <a:gd name="T12" fmla="*/ 2147483646 w 229"/>
                <a:gd name="T13" fmla="*/ 2147483646 h 226"/>
                <a:gd name="T14" fmla="*/ 2147483646 w 229"/>
                <a:gd name="T15" fmla="*/ 2147483646 h 226"/>
                <a:gd name="T16" fmla="*/ 2147483646 w 229"/>
                <a:gd name="T17" fmla="*/ 2147483646 h 226"/>
                <a:gd name="T18" fmla="*/ 2147483646 w 229"/>
                <a:gd name="T19" fmla="*/ 2147483646 h 226"/>
                <a:gd name="T20" fmla="*/ 2147483646 w 229"/>
                <a:gd name="T21" fmla="*/ 2147483646 h 226"/>
                <a:gd name="T22" fmla="*/ 2147483646 w 229"/>
                <a:gd name="T23" fmla="*/ 2147483646 h 226"/>
                <a:gd name="T24" fmla="*/ 2147483646 w 229"/>
                <a:gd name="T25" fmla="*/ 2147483646 h 226"/>
                <a:gd name="T26" fmla="*/ 2147483646 w 229"/>
                <a:gd name="T27" fmla="*/ 2147483646 h 226"/>
                <a:gd name="T28" fmla="*/ 2147483646 w 229"/>
                <a:gd name="T29" fmla="*/ 2147483646 h 226"/>
                <a:gd name="T30" fmla="*/ 2147483646 w 229"/>
                <a:gd name="T31" fmla="*/ 2147483646 h 226"/>
                <a:gd name="T32" fmla="*/ 2147483646 w 229"/>
                <a:gd name="T33" fmla="*/ 2147483646 h 226"/>
                <a:gd name="T34" fmla="*/ 2147483646 w 229"/>
                <a:gd name="T35" fmla="*/ 2147483646 h 226"/>
                <a:gd name="T36" fmla="*/ 2147483646 w 229"/>
                <a:gd name="T37" fmla="*/ 2147483646 h 226"/>
                <a:gd name="T38" fmla="*/ 2147483646 w 229"/>
                <a:gd name="T39" fmla="*/ 2147483646 h 226"/>
                <a:gd name="T40" fmla="*/ 2147483646 w 229"/>
                <a:gd name="T41" fmla="*/ 2147483646 h 226"/>
                <a:gd name="T42" fmla="*/ 2147483646 w 229"/>
                <a:gd name="T43" fmla="*/ 2147483646 h 226"/>
                <a:gd name="T44" fmla="*/ 2147483646 w 229"/>
                <a:gd name="T45" fmla="*/ 2147483646 h 226"/>
                <a:gd name="T46" fmla="*/ 2147483646 w 229"/>
                <a:gd name="T47" fmla="*/ 2147483646 h 226"/>
                <a:gd name="T48" fmla="*/ 2147483646 w 229"/>
                <a:gd name="T49" fmla="*/ 2147483646 h 226"/>
                <a:gd name="T50" fmla="*/ 2147483646 w 229"/>
                <a:gd name="T51" fmla="*/ 2147483646 h 226"/>
                <a:gd name="T52" fmla="*/ 2147483646 w 229"/>
                <a:gd name="T53" fmla="*/ 2147483646 h 226"/>
                <a:gd name="T54" fmla="*/ 2147483646 w 229"/>
                <a:gd name="T55" fmla="*/ 2147483646 h 226"/>
                <a:gd name="T56" fmla="*/ 2147483646 w 229"/>
                <a:gd name="T57" fmla="*/ 2147483646 h 226"/>
                <a:gd name="T58" fmla="*/ 2147483646 w 229"/>
                <a:gd name="T59" fmla="*/ 2147483646 h 226"/>
                <a:gd name="T60" fmla="*/ 2147483646 w 229"/>
                <a:gd name="T61" fmla="*/ 2147483646 h 226"/>
                <a:gd name="T62" fmla="*/ 2147483646 w 229"/>
                <a:gd name="T63" fmla="*/ 2147483646 h 226"/>
                <a:gd name="T64" fmla="*/ 2147483646 w 229"/>
                <a:gd name="T65" fmla="*/ 2147483646 h 226"/>
                <a:gd name="T66" fmla="*/ 2147483646 w 229"/>
                <a:gd name="T67" fmla="*/ 2147483646 h 226"/>
                <a:gd name="T68" fmla="*/ 2147483646 w 229"/>
                <a:gd name="T69" fmla="*/ 2147483646 h 226"/>
                <a:gd name="T70" fmla="*/ 2147483646 w 229"/>
                <a:gd name="T71" fmla="*/ 2147483646 h 226"/>
                <a:gd name="T72" fmla="*/ 2147483646 w 229"/>
                <a:gd name="T73" fmla="*/ 2147483646 h 226"/>
                <a:gd name="T74" fmla="*/ 2147483646 w 229"/>
                <a:gd name="T75" fmla="*/ 2147483646 h 226"/>
                <a:gd name="T76" fmla="*/ 2147483646 w 229"/>
                <a:gd name="T77" fmla="*/ 2147483646 h 226"/>
                <a:gd name="T78" fmla="*/ 2147483646 w 229"/>
                <a:gd name="T79" fmla="*/ 2147483646 h 226"/>
                <a:gd name="T80" fmla="*/ 2147483646 w 229"/>
                <a:gd name="T81" fmla="*/ 2147483646 h 226"/>
                <a:gd name="T82" fmla="*/ 2147483646 w 229"/>
                <a:gd name="T83" fmla="*/ 2147483646 h 226"/>
                <a:gd name="T84" fmla="*/ 2147483646 w 229"/>
                <a:gd name="T85" fmla="*/ 2147483646 h 226"/>
                <a:gd name="T86" fmla="*/ 2147483646 w 229"/>
                <a:gd name="T87" fmla="*/ 2147483646 h 226"/>
                <a:gd name="T88" fmla="*/ 2147483646 w 229"/>
                <a:gd name="T89" fmla="*/ 2147483646 h 226"/>
                <a:gd name="T90" fmla="*/ 2147483646 w 229"/>
                <a:gd name="T91" fmla="*/ 2147483646 h 226"/>
                <a:gd name="T92" fmla="*/ 2147483646 w 229"/>
                <a:gd name="T93" fmla="*/ 2147483646 h 226"/>
                <a:gd name="T94" fmla="*/ 2147483646 w 229"/>
                <a:gd name="T95" fmla="*/ 2147483646 h 226"/>
                <a:gd name="T96" fmla="*/ 2147483646 w 229"/>
                <a:gd name="T97" fmla="*/ 2147483646 h 226"/>
                <a:gd name="T98" fmla="*/ 2147483646 w 229"/>
                <a:gd name="T99" fmla="*/ 2147483646 h 226"/>
                <a:gd name="T100" fmla="*/ 2147483646 w 229"/>
                <a:gd name="T101" fmla="*/ 2147483646 h 226"/>
                <a:gd name="T102" fmla="*/ 2147483646 w 229"/>
                <a:gd name="T103" fmla="*/ 2147483646 h 226"/>
                <a:gd name="T104" fmla="*/ 2147483646 w 229"/>
                <a:gd name="T105" fmla="*/ 2147483646 h 226"/>
                <a:gd name="T106" fmla="*/ 2147483646 w 229"/>
                <a:gd name="T107" fmla="*/ 2147483646 h 226"/>
                <a:gd name="T108" fmla="*/ 2147483646 w 229"/>
                <a:gd name="T109" fmla="*/ 2147483646 h 226"/>
                <a:gd name="T110" fmla="*/ 2147483646 w 229"/>
                <a:gd name="T111" fmla="*/ 2147483646 h 226"/>
                <a:gd name="T112" fmla="*/ 2147483646 w 229"/>
                <a:gd name="T113" fmla="*/ 2147483646 h 2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26">
                  <a:moveTo>
                    <a:pt x="83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3"/>
                    <a:pt x="73" y="13"/>
                    <a:pt x="72" y="13"/>
                  </a:cubicBezTo>
                  <a:cubicBezTo>
                    <a:pt x="71" y="13"/>
                    <a:pt x="70" y="14"/>
                    <a:pt x="69" y="15"/>
                  </a:cubicBezTo>
                  <a:cubicBezTo>
                    <a:pt x="69" y="17"/>
                    <a:pt x="69" y="19"/>
                    <a:pt x="71" y="2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3"/>
                  </a:cubicBezTo>
                  <a:cubicBezTo>
                    <a:pt x="52" y="23"/>
                    <a:pt x="51" y="23"/>
                    <a:pt x="50" y="24"/>
                  </a:cubicBezTo>
                  <a:cubicBezTo>
                    <a:pt x="49" y="26"/>
                    <a:pt x="50" y="28"/>
                    <a:pt x="51" y="29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8" y="69"/>
                    <a:pt x="87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3" y="67"/>
                    <a:pt x="81" y="69"/>
                    <a:pt x="81" y="71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2" y="68"/>
                    <a:pt x="71" y="68"/>
                  </a:cubicBezTo>
                  <a:cubicBezTo>
                    <a:pt x="70" y="68"/>
                    <a:pt x="70" y="69"/>
                    <a:pt x="69" y="69"/>
                  </a:cubicBezTo>
                  <a:cubicBezTo>
                    <a:pt x="68" y="71"/>
                    <a:pt x="68" y="73"/>
                    <a:pt x="69" y="74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83"/>
                    <a:pt x="68" y="85"/>
                    <a:pt x="69" y="87"/>
                  </a:cubicBezTo>
                  <a:cubicBezTo>
                    <a:pt x="69" y="88"/>
                    <a:pt x="71" y="89"/>
                    <a:pt x="72" y="89"/>
                  </a:cubicBezTo>
                  <a:cubicBezTo>
                    <a:pt x="72" y="89"/>
                    <a:pt x="73" y="89"/>
                    <a:pt x="73" y="89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2"/>
                    <a:pt x="25" y="52"/>
                  </a:cubicBezTo>
                  <a:cubicBezTo>
                    <a:pt x="24" y="52"/>
                    <a:pt x="24" y="52"/>
                    <a:pt x="23" y="52"/>
                  </a:cubicBezTo>
                  <a:cubicBezTo>
                    <a:pt x="22" y="53"/>
                    <a:pt x="21" y="56"/>
                    <a:pt x="22" y="57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2"/>
                    <a:pt x="18" y="72"/>
                    <a:pt x="16" y="72"/>
                  </a:cubicBezTo>
                  <a:cubicBezTo>
                    <a:pt x="16" y="72"/>
                    <a:pt x="15" y="72"/>
                    <a:pt x="15" y="72"/>
                  </a:cubicBezTo>
                  <a:cubicBezTo>
                    <a:pt x="13" y="73"/>
                    <a:pt x="13" y="75"/>
                    <a:pt x="14" y="77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4" y="83"/>
                    <a:pt x="4" y="83"/>
                  </a:cubicBezTo>
                  <a:cubicBezTo>
                    <a:pt x="3" y="83"/>
                    <a:pt x="1" y="84"/>
                    <a:pt x="1" y="85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100"/>
                    <a:pt x="6" y="102"/>
                    <a:pt x="7" y="103"/>
                  </a:cubicBezTo>
                  <a:cubicBezTo>
                    <a:pt x="8" y="104"/>
                    <a:pt x="9" y="105"/>
                    <a:pt x="10" y="105"/>
                  </a:cubicBezTo>
                  <a:cubicBezTo>
                    <a:pt x="11" y="105"/>
                    <a:pt x="11" y="105"/>
                    <a:pt x="12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5" y="121"/>
                    <a:pt x="5" y="123"/>
                    <a:pt x="6" y="125"/>
                  </a:cubicBezTo>
                  <a:cubicBezTo>
                    <a:pt x="6" y="126"/>
                    <a:pt x="7" y="126"/>
                    <a:pt x="8" y="126"/>
                  </a:cubicBezTo>
                  <a:cubicBezTo>
                    <a:pt x="9" y="126"/>
                    <a:pt x="10" y="126"/>
                    <a:pt x="10" y="126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4" y="115"/>
                    <a:pt x="63" y="115"/>
                  </a:cubicBezTo>
                  <a:cubicBezTo>
                    <a:pt x="62" y="115"/>
                    <a:pt x="61" y="115"/>
                    <a:pt x="60" y="116"/>
                  </a:cubicBezTo>
                  <a:cubicBezTo>
                    <a:pt x="59" y="118"/>
                    <a:pt x="60" y="120"/>
                    <a:pt x="61" y="12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4" y="127"/>
                    <a:pt x="53" y="129"/>
                    <a:pt x="54" y="131"/>
                  </a:cubicBezTo>
                  <a:cubicBezTo>
                    <a:pt x="54" y="132"/>
                    <a:pt x="56" y="133"/>
                    <a:pt x="57" y="133"/>
                  </a:cubicBezTo>
                  <a:cubicBezTo>
                    <a:pt x="57" y="133"/>
                    <a:pt x="58" y="133"/>
                    <a:pt x="58" y="133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6" y="137"/>
                    <a:pt x="67" y="139"/>
                    <a:pt x="69" y="140"/>
                  </a:cubicBezTo>
                  <a:cubicBezTo>
                    <a:pt x="69" y="140"/>
                    <a:pt x="70" y="140"/>
                    <a:pt x="70" y="140"/>
                  </a:cubicBezTo>
                  <a:cubicBezTo>
                    <a:pt x="71" y="140"/>
                    <a:pt x="73" y="139"/>
                    <a:pt x="73" y="13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8" y="159"/>
                    <a:pt x="16" y="160"/>
                    <a:pt x="16" y="162"/>
                  </a:cubicBezTo>
                  <a:cubicBezTo>
                    <a:pt x="16" y="164"/>
                    <a:pt x="18" y="165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1" y="176"/>
                    <a:pt x="29" y="178"/>
                    <a:pt x="29" y="179"/>
                  </a:cubicBezTo>
                  <a:cubicBezTo>
                    <a:pt x="29" y="181"/>
                    <a:pt x="31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2" y="194"/>
                    <a:pt x="32" y="197"/>
                    <a:pt x="34" y="198"/>
                  </a:cubicBezTo>
                  <a:cubicBezTo>
                    <a:pt x="34" y="198"/>
                    <a:pt x="35" y="199"/>
                    <a:pt x="36" y="199"/>
                  </a:cubicBezTo>
                  <a:cubicBezTo>
                    <a:pt x="37" y="199"/>
                    <a:pt x="38" y="198"/>
                    <a:pt x="39" y="198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98"/>
                    <a:pt x="49" y="198"/>
                    <a:pt x="49" y="198"/>
                  </a:cubicBezTo>
                  <a:cubicBezTo>
                    <a:pt x="49" y="200"/>
                    <a:pt x="50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4" y="201"/>
                    <a:pt x="56" y="200"/>
                    <a:pt x="56" y="198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8" y="213"/>
                    <a:pt x="70" y="213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2" y="213"/>
                    <a:pt x="74" y="212"/>
                    <a:pt x="74" y="210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0"/>
                    <a:pt x="90" y="162"/>
                  </a:cubicBezTo>
                  <a:cubicBezTo>
                    <a:pt x="91" y="163"/>
                    <a:pt x="92" y="164"/>
                    <a:pt x="93" y="164"/>
                  </a:cubicBezTo>
                  <a:cubicBezTo>
                    <a:pt x="94" y="164"/>
                    <a:pt x="94" y="164"/>
                    <a:pt x="95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72"/>
                    <a:pt x="98" y="174"/>
                    <a:pt x="100" y="175"/>
                  </a:cubicBezTo>
                  <a:cubicBezTo>
                    <a:pt x="100" y="175"/>
                    <a:pt x="100" y="175"/>
                    <a:pt x="101" y="175"/>
                  </a:cubicBezTo>
                  <a:cubicBezTo>
                    <a:pt x="102" y="175"/>
                    <a:pt x="103" y="174"/>
                    <a:pt x="104" y="17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7"/>
                    <a:pt x="112" y="167"/>
                    <a:pt x="113" y="167"/>
                  </a:cubicBezTo>
                  <a:cubicBezTo>
                    <a:pt x="113" y="167"/>
                    <a:pt x="114" y="167"/>
                    <a:pt x="115" y="166"/>
                  </a:cubicBezTo>
                  <a:cubicBezTo>
                    <a:pt x="116" y="165"/>
                    <a:pt x="116" y="163"/>
                    <a:pt x="115" y="161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6" y="220"/>
                    <a:pt x="106" y="222"/>
                    <a:pt x="108" y="223"/>
                  </a:cubicBezTo>
                  <a:cubicBezTo>
                    <a:pt x="109" y="223"/>
                    <a:pt x="109" y="223"/>
                    <a:pt x="110" y="223"/>
                  </a:cubicBezTo>
                  <a:cubicBezTo>
                    <a:pt x="111" y="223"/>
                    <a:pt x="112" y="222"/>
                    <a:pt x="113" y="221"/>
                  </a:cubicBezTo>
                  <a:cubicBezTo>
                    <a:pt x="132" y="185"/>
                    <a:pt x="132" y="185"/>
                    <a:pt x="132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8" y="216"/>
                    <a:pt x="128" y="216"/>
                    <a:pt x="128" y="216"/>
                  </a:cubicBezTo>
                  <a:cubicBezTo>
                    <a:pt x="127" y="217"/>
                    <a:pt x="128" y="219"/>
                    <a:pt x="129" y="220"/>
                  </a:cubicBezTo>
                  <a:cubicBezTo>
                    <a:pt x="130" y="220"/>
                    <a:pt x="131" y="221"/>
                    <a:pt x="131" y="221"/>
                  </a:cubicBezTo>
                  <a:cubicBezTo>
                    <a:pt x="132" y="221"/>
                    <a:pt x="133" y="220"/>
                    <a:pt x="134" y="219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3" y="223"/>
                    <a:pt x="143" y="223"/>
                    <a:pt x="143" y="223"/>
                  </a:cubicBezTo>
                  <a:cubicBezTo>
                    <a:pt x="144" y="225"/>
                    <a:pt x="145" y="226"/>
                    <a:pt x="147" y="226"/>
                  </a:cubicBezTo>
                  <a:cubicBezTo>
                    <a:pt x="147" y="226"/>
                    <a:pt x="147" y="226"/>
                    <a:pt x="148" y="226"/>
                  </a:cubicBezTo>
                  <a:cubicBezTo>
                    <a:pt x="149" y="225"/>
                    <a:pt x="150" y="223"/>
                    <a:pt x="150" y="221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6" y="213"/>
                    <a:pt x="156" y="213"/>
                    <a:pt x="157" y="213"/>
                  </a:cubicBezTo>
                  <a:cubicBezTo>
                    <a:pt x="158" y="213"/>
                    <a:pt x="159" y="212"/>
                    <a:pt x="160" y="211"/>
                  </a:cubicBezTo>
                  <a:cubicBezTo>
                    <a:pt x="161" y="210"/>
                    <a:pt x="160" y="207"/>
                    <a:pt x="159" y="207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75" y="203"/>
                    <a:pt x="175" y="203"/>
                    <a:pt x="175" y="203"/>
                  </a:cubicBezTo>
                  <a:cubicBezTo>
                    <a:pt x="175" y="203"/>
                    <a:pt x="176" y="204"/>
                    <a:pt x="176" y="204"/>
                  </a:cubicBezTo>
                  <a:cubicBezTo>
                    <a:pt x="178" y="204"/>
                    <a:pt x="179" y="203"/>
                    <a:pt x="179" y="202"/>
                  </a:cubicBezTo>
                  <a:cubicBezTo>
                    <a:pt x="180" y="200"/>
                    <a:pt x="180" y="198"/>
                    <a:pt x="178" y="197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157"/>
                    <a:pt x="143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7" y="159"/>
                    <a:pt x="148" y="157"/>
                    <a:pt x="148" y="156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58"/>
                    <a:pt x="157" y="158"/>
                    <a:pt x="158" y="158"/>
                  </a:cubicBezTo>
                  <a:cubicBezTo>
                    <a:pt x="159" y="158"/>
                    <a:pt x="160" y="158"/>
                    <a:pt x="161" y="157"/>
                  </a:cubicBezTo>
                  <a:cubicBezTo>
                    <a:pt x="162" y="156"/>
                    <a:pt x="162" y="153"/>
                    <a:pt x="160" y="152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0" y="143"/>
                    <a:pt x="161" y="141"/>
                    <a:pt x="161" y="139"/>
                  </a:cubicBezTo>
                  <a:cubicBezTo>
                    <a:pt x="160" y="138"/>
                    <a:pt x="159" y="137"/>
                    <a:pt x="157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4"/>
                    <a:pt x="203" y="174"/>
                    <a:pt x="205" y="174"/>
                  </a:cubicBezTo>
                  <a:cubicBezTo>
                    <a:pt x="205" y="174"/>
                    <a:pt x="206" y="174"/>
                    <a:pt x="206" y="174"/>
                  </a:cubicBezTo>
                  <a:cubicBezTo>
                    <a:pt x="208" y="173"/>
                    <a:pt x="208" y="171"/>
                    <a:pt x="207" y="169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10" y="153"/>
                    <a:pt x="210" y="153"/>
                    <a:pt x="210" y="153"/>
                  </a:cubicBezTo>
                  <a:cubicBezTo>
                    <a:pt x="211" y="154"/>
                    <a:pt x="212" y="154"/>
                    <a:pt x="213" y="154"/>
                  </a:cubicBezTo>
                  <a:cubicBezTo>
                    <a:pt x="214" y="154"/>
                    <a:pt x="214" y="154"/>
                    <a:pt x="215" y="154"/>
                  </a:cubicBezTo>
                  <a:cubicBezTo>
                    <a:pt x="216" y="153"/>
                    <a:pt x="217" y="151"/>
                    <a:pt x="216" y="149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3"/>
                    <a:pt x="228" y="142"/>
                    <a:pt x="229" y="141"/>
                  </a:cubicBezTo>
                  <a:cubicBezTo>
                    <a:pt x="229" y="139"/>
                    <a:pt x="228" y="137"/>
                    <a:pt x="226" y="137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21" y="128"/>
                    <a:pt x="221" y="128"/>
                    <a:pt x="221" y="128"/>
                  </a:cubicBezTo>
                  <a:cubicBezTo>
                    <a:pt x="223" y="127"/>
                    <a:pt x="223" y="125"/>
                    <a:pt x="222" y="123"/>
                  </a:cubicBezTo>
                  <a:cubicBezTo>
                    <a:pt x="222" y="122"/>
                    <a:pt x="221" y="121"/>
                    <a:pt x="219" y="121"/>
                  </a:cubicBezTo>
                  <a:cubicBezTo>
                    <a:pt x="219" y="121"/>
                    <a:pt x="218" y="121"/>
                    <a:pt x="218" y="12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4" y="105"/>
                    <a:pt x="225" y="103"/>
                    <a:pt x="224" y="101"/>
                  </a:cubicBezTo>
                  <a:cubicBezTo>
                    <a:pt x="223" y="100"/>
                    <a:pt x="222" y="100"/>
                    <a:pt x="221" y="100"/>
                  </a:cubicBezTo>
                  <a:cubicBezTo>
                    <a:pt x="220" y="100"/>
                    <a:pt x="220" y="100"/>
                    <a:pt x="219" y="100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5" y="111"/>
                    <a:pt x="166" y="112"/>
                    <a:pt x="166" y="112"/>
                  </a:cubicBezTo>
                  <a:cubicBezTo>
                    <a:pt x="168" y="112"/>
                    <a:pt x="169" y="111"/>
                    <a:pt x="169" y="110"/>
                  </a:cubicBezTo>
                  <a:cubicBezTo>
                    <a:pt x="170" y="108"/>
                    <a:pt x="170" y="106"/>
                    <a:pt x="168" y="105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5" y="99"/>
                    <a:pt x="176" y="97"/>
                    <a:pt x="176" y="95"/>
                  </a:cubicBezTo>
                  <a:cubicBezTo>
                    <a:pt x="175" y="94"/>
                    <a:pt x="174" y="93"/>
                    <a:pt x="172" y="93"/>
                  </a:cubicBezTo>
                  <a:cubicBezTo>
                    <a:pt x="172" y="93"/>
                    <a:pt x="172" y="93"/>
                    <a:pt x="171" y="93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9"/>
                    <a:pt x="162" y="87"/>
                    <a:pt x="161" y="87"/>
                  </a:cubicBezTo>
                  <a:cubicBezTo>
                    <a:pt x="160" y="86"/>
                    <a:pt x="160" y="86"/>
                    <a:pt x="159" y="86"/>
                  </a:cubicBezTo>
                  <a:cubicBezTo>
                    <a:pt x="158" y="86"/>
                    <a:pt x="157" y="87"/>
                    <a:pt x="156" y="89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2" y="68"/>
                    <a:pt x="213" y="66"/>
                    <a:pt x="213" y="64"/>
                  </a:cubicBezTo>
                  <a:cubicBezTo>
                    <a:pt x="213" y="62"/>
                    <a:pt x="211" y="61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9" y="50"/>
                    <a:pt x="200" y="49"/>
                    <a:pt x="200" y="47"/>
                  </a:cubicBezTo>
                  <a:cubicBezTo>
                    <a:pt x="200" y="45"/>
                    <a:pt x="198" y="44"/>
                    <a:pt x="197" y="44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7" y="32"/>
                    <a:pt x="197" y="30"/>
                    <a:pt x="196" y="28"/>
                  </a:cubicBezTo>
                  <a:cubicBezTo>
                    <a:pt x="195" y="28"/>
                    <a:pt x="194" y="27"/>
                    <a:pt x="193" y="27"/>
                  </a:cubicBezTo>
                  <a:cubicBezTo>
                    <a:pt x="192" y="27"/>
                    <a:pt x="192" y="28"/>
                    <a:pt x="191" y="28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79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5" y="25"/>
                    <a:pt x="174" y="26"/>
                    <a:pt x="174" y="28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4"/>
                    <a:pt x="161" y="13"/>
                    <a:pt x="159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7" y="13"/>
                    <a:pt x="156" y="14"/>
                    <a:pt x="156" y="16"/>
                  </a:cubicBezTo>
                  <a:cubicBezTo>
                    <a:pt x="157" y="64"/>
                    <a:pt x="157" y="64"/>
                    <a:pt x="157" y="64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9" y="68"/>
                    <a:pt x="140" y="66"/>
                    <a:pt x="139" y="64"/>
                  </a:cubicBezTo>
                  <a:cubicBezTo>
                    <a:pt x="139" y="63"/>
                    <a:pt x="138" y="62"/>
                    <a:pt x="136" y="62"/>
                  </a:cubicBezTo>
                  <a:cubicBezTo>
                    <a:pt x="136" y="62"/>
                    <a:pt x="135" y="63"/>
                    <a:pt x="135" y="63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4"/>
                    <a:pt x="132" y="52"/>
                    <a:pt x="130" y="52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7" y="51"/>
                    <a:pt x="126" y="52"/>
                    <a:pt x="126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8" y="59"/>
                    <a:pt x="117" y="59"/>
                  </a:cubicBezTo>
                  <a:cubicBezTo>
                    <a:pt x="116" y="59"/>
                    <a:pt x="115" y="60"/>
                    <a:pt x="115" y="60"/>
                  </a:cubicBezTo>
                  <a:cubicBezTo>
                    <a:pt x="113" y="61"/>
                    <a:pt x="113" y="64"/>
                    <a:pt x="114" y="65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4" y="6"/>
                    <a:pt x="123" y="4"/>
                    <a:pt x="121" y="4"/>
                  </a:cubicBezTo>
                  <a:cubicBezTo>
                    <a:pt x="121" y="3"/>
                    <a:pt x="120" y="3"/>
                    <a:pt x="120" y="3"/>
                  </a:cubicBezTo>
                  <a:cubicBezTo>
                    <a:pt x="119" y="3"/>
                    <a:pt x="117" y="4"/>
                    <a:pt x="117" y="5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9"/>
                    <a:pt x="102" y="7"/>
                    <a:pt x="100" y="6"/>
                  </a:cubicBezTo>
                  <a:cubicBezTo>
                    <a:pt x="99" y="6"/>
                    <a:pt x="99" y="6"/>
                    <a:pt x="98" y="6"/>
                  </a:cubicBezTo>
                  <a:cubicBezTo>
                    <a:pt x="97" y="6"/>
                    <a:pt x="96" y="6"/>
                    <a:pt x="95" y="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15" name="直接连接符 219"/>
          <p:cNvCxnSpPr>
            <a:cxnSpLocks noChangeShapeType="1"/>
          </p:cNvCxnSpPr>
          <p:nvPr/>
        </p:nvCxnSpPr>
        <p:spPr bwMode="auto">
          <a:xfrm flipV="1">
            <a:off x="11539538" y="590550"/>
            <a:ext cx="0" cy="1266825"/>
          </a:xfrm>
          <a:prstGeom prst="line">
            <a:avLst/>
          </a:prstGeom>
          <a:noFill/>
          <a:ln w="25400">
            <a:solidFill>
              <a:srgbClr val="FBF7E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6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5" y="0"/>
            <a:ext cx="6788150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00463"/>
            <a:ext cx="6788150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922104" y="1979388"/>
            <a:ext cx="5660855" cy="1614263"/>
          </a:xfrm>
        </p:spPr>
        <p:txBody>
          <a:bodyPr/>
          <a:lstStyle>
            <a:lvl1pPr>
              <a:defRPr sz="9600">
                <a:solidFill>
                  <a:srgbClr val="A38B75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19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4922104" y="3657229"/>
            <a:ext cx="5660855" cy="673987"/>
          </a:xfrm>
        </p:spPr>
        <p:txBody>
          <a:bodyPr/>
          <a:lstStyle>
            <a:lvl1pPr marL="0" indent="0" algn="l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编辑副标题</a:t>
            </a:r>
            <a:endParaRPr lang="zh-CN" altLang="en-US" dirty="0"/>
          </a:p>
        </p:txBody>
      </p:sp>
      <p:sp>
        <p:nvSpPr>
          <p:cNvPr id="20" name="文本占位符 2"/>
          <p:cNvSpPr>
            <a:spLocks noGrp="1"/>
          </p:cNvSpPr>
          <p:nvPr>
            <p:ph type="body" idx="13"/>
          </p:nvPr>
        </p:nvSpPr>
        <p:spPr>
          <a:xfrm>
            <a:off x="4929141" y="4409956"/>
            <a:ext cx="5653818" cy="695830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8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F4EDE6-B39A-487A-BD25-2CA3C385AD73}" type="datetimeFigureOut">
              <a:rPr lang="zh-CN" altLang="en-US"/>
            </a:fld>
            <a:endParaRPr lang="zh-CN" altLang="en-US"/>
          </a:p>
        </p:txBody>
      </p:sp>
      <p:sp>
        <p:nvSpPr>
          <p:cNvPr id="21" name="页脚占位符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2" name="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853AF9-7462-4546-BD27-064F3E36D79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BDBFA7-11BE-4737-B6C1-BA78D0F4D29C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6CEF2A-4FEA-4666-97C4-B71E432AF37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>
                <a:solidFill>
                  <a:srgbClr val="A38B75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anchor="ctr"/>
          <a:lstStyle>
            <a:lvl1pPr marL="0" indent="0">
              <a:lnSpc>
                <a:spcPct val="12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7E3145-7DAF-4E10-B1AC-C1F36D2806C4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D52480-7345-440B-8741-7DB767B7489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BAEF7E-479D-4EFC-9CB5-473124B6B1C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68BEF2-D0CA-4E99-98ED-42C2F79EE00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876982F-8771-4BE7-B9AD-2288B8EA610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FA0742C-0B35-4EFD-8103-6F8FE977C3D3}" type="slidenum">
              <a:rPr lang="zh-CN" altLang="en-US"/>
            </a:fld>
            <a:endParaRPr lang="zh-CN" altLang="en-US"/>
          </a:p>
        </p:txBody>
      </p:sp>
      <p:sp>
        <p:nvSpPr>
          <p:cNvPr id="2" name="KSO_TEMPLATE" hidden="1"/>
          <p:cNvSpPr/>
          <p:nvPr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3.xml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4.xml"/><Relationship Id="rId1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6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9.xml"/><Relationship Id="rId1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7.xml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8.xml"/><Relationship Id="rId2" Type="http://schemas.openxmlformats.org/officeDocument/2006/relationships/tags" Target="../tags/tag11.xml"/><Relationship Id="rId1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7"/>
          <p:cNvSpPr txBox="1">
            <a:spLocks noChangeArrowheads="1"/>
          </p:cNvSpPr>
          <p:nvPr/>
        </p:nvSpPr>
        <p:spPr bwMode="auto">
          <a:xfrm>
            <a:off x="574675" y="5542280"/>
            <a:ext cx="2398395" cy="457200"/>
          </a:xfrm>
          <a:prstGeom prst="rect">
            <a:avLst/>
          </a:prstGeom>
          <a:solidFill>
            <a:srgbClr val="775F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chemeClr val="bg1"/>
                </a:solidFill>
                <a:latin typeface="锐字工房云字库行楷GBK" panose="02010604000000000000" charset="-122"/>
                <a:ea typeface="锐字工房云字库行楷GBK" panose="02010604000000000000" charset="-122"/>
              </a:rPr>
              <a:t>讲解人：大鱼崽</a:t>
            </a:r>
            <a:endParaRPr lang="zh-CN" altLang="en-US" b="1" dirty="0">
              <a:solidFill>
                <a:schemeClr val="bg1"/>
              </a:solidFill>
              <a:latin typeface="锐字工房云字库行楷GBK" panose="02010604000000000000" charset="-122"/>
              <a:ea typeface="锐字工房云字库行楷GBK" panose="02010604000000000000" charset="-122"/>
            </a:endParaRPr>
          </a:p>
        </p:txBody>
      </p:sp>
      <p:sp>
        <p:nvSpPr>
          <p:cNvPr id="6147" name="标题 1"/>
          <p:cNvSpPr>
            <a:spLocks noGrp="1"/>
          </p:cNvSpPr>
          <p:nvPr>
            <p:ph type="ctrTitle"/>
          </p:nvPr>
        </p:nvSpPr>
        <p:spPr>
          <a:xfrm>
            <a:off x="306705" y="3220085"/>
            <a:ext cx="8264525" cy="106997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锐字工房云字库行楷GBK" panose="02010604000000000000" charset="-122"/>
                <a:ea typeface="锐字工房云字库行楷GBK" panose="02010604000000000000" charset="-122"/>
              </a:rPr>
              <a:t>微信公众号注册</a:t>
            </a:r>
            <a:r>
              <a:rPr lang="en-US" altLang="zh-CN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锐字工房云字库行楷GBK" panose="02010604000000000000" charset="-122"/>
                <a:ea typeface="锐字工房云字库行楷GBK" panose="02010604000000000000" charset="-122"/>
              </a:rPr>
              <a:t>&amp;</a:t>
            </a:r>
            <a:r>
              <a:rPr lang="zh-CN" altLang="en-US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锐字工房云字库行楷GBK" panose="02010604000000000000" charset="-122"/>
                <a:ea typeface="锐字工房云字库行楷GBK" panose="02010604000000000000" charset="-122"/>
              </a:rPr>
              <a:t>功能讲解</a:t>
            </a:r>
            <a:endParaRPr lang="zh-CN" altLang="en-US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锐字工房云字库行楷GBK" panose="02010604000000000000" charset="-122"/>
              <a:ea typeface="锐字工房云字库行楷GBK" panose="02010604000000000000" charset="-122"/>
            </a:endParaRPr>
          </a:p>
        </p:txBody>
      </p:sp>
      <p:sp>
        <p:nvSpPr>
          <p:cNvPr id="6148" name="副标题 2"/>
          <p:cNvSpPr>
            <a:spLocks noGrp="1"/>
          </p:cNvSpPr>
          <p:nvPr>
            <p:ph type="subTitle" idx="1"/>
          </p:nvPr>
        </p:nvSpPr>
        <p:spPr>
          <a:xfrm>
            <a:off x="574675" y="4382770"/>
            <a:ext cx="1822450" cy="441325"/>
          </a:xfrm>
        </p:spPr>
        <p:txBody>
          <a:bodyPr/>
          <a:lstStyle/>
          <a:p>
            <a:pPr algn="dist">
              <a:lnSpc>
                <a:spcPct val="100000"/>
              </a:lnSpc>
              <a:spcBef>
                <a:spcPct val="0"/>
              </a:spcBef>
            </a:pPr>
            <a:r>
              <a:rPr lang="zh-CN" altLang="en-US" sz="3600" smtClean="0">
                <a:latin typeface="锐字工房云字库行楷GBK" panose="02010604000000000000" charset="-122"/>
                <a:ea typeface="锐字工房云字库行楷GBK" panose="02010604000000000000" charset="-122"/>
              </a:rPr>
              <a:t>第一期</a:t>
            </a:r>
            <a:endParaRPr lang="zh-CN" altLang="en-US" sz="3600" smtClean="0">
              <a:latin typeface="锐字工房云字库行楷GBK" panose="02010604000000000000" charset="-122"/>
              <a:ea typeface="锐字工房云字库行楷GBK" panose="02010604000000000000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76580" y="254000"/>
            <a:ext cx="10801985" cy="3811905"/>
          </a:xfrm>
        </p:spPr>
        <p:txBody>
          <a:bodyPr/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管理栏，主要是针对读者留言、用户管理备注、上传图文素材这三方面。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消息管理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：在没有开通留言功能前，你可以通过这里和给你留言的读者进行交流。你可以看见他们所有的留言，包括文字、语音、图片，并且在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48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小时内可以进行回复。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用户管理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：可以对活跃书友进行备注，对于恶意抹黑辱骂可以拉黑处理的地方。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素材管理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：通过新建图文消息，在这里编辑推文并预览发送，还可以上传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mp3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格式语音哦！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 descr="QQ截图201704181702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78170" y="3440430"/>
            <a:ext cx="6329680" cy="34067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4605" y="5092700"/>
            <a:ext cx="11927840" cy="1694180"/>
          </a:xfrm>
        </p:spPr>
        <p:txBody>
          <a:bodyPr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统计栏，是微信后台通过数据形式向我们展现公众号的各项情况。可以通过这些数据，了解公众号是否正在健康成长。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 descr="QQ截图201704191053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05" y="48895"/>
            <a:ext cx="12162790" cy="49123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92430" y="912495"/>
            <a:ext cx="11289665" cy="4956810"/>
          </a:xfrm>
        </p:spPr>
        <p:txBody>
          <a:bodyPr/>
          <a:p>
            <a:r>
              <a:rPr lang="zh-CN" altLang="en-US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用户分析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：是我们最常看的一项数据分析。你可以了解每天新增关注，取关，净关注人数。如果你正在公众号做一个互动活动，发现这几天新增关注明显提升，那就证明这是一个很有效果的拉新活动。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图文分析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：通常是针对我们的推文，查看阅读数，分享数量，朋友间传播情况。有时候互动分享也是增粉活跃的一种手段。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其他几个分析，我们暂时用到的不是很多，随着公众号的不断完善，加入栏目后我们变可以看一些菜单点击的分析啦。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81610" y="5097145"/>
            <a:ext cx="11631930" cy="2022475"/>
          </a:xfrm>
        </p:spPr>
        <p:txBody>
          <a:bodyPr/>
          <a:p>
            <a:r>
              <a:rPr lang="zh-CN" altLang="en-US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公众号设置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：在这里可以更改头像、下载二维码，修改公众号名称，介绍等等，一般我们</a:t>
            </a:r>
            <a:r>
              <a:rPr lang="zh-CN" altLang="en-US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下载公众号二维码最小尺寸的就够用了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。其他设置更改都需要谨慎考虑哦！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占位符 4" descr="=-=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12065" y="41910"/>
            <a:ext cx="12185015" cy="48501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文本框 19"/>
          <p:cNvSpPr txBox="1">
            <a:spLocks noChangeArrowheads="1"/>
          </p:cNvSpPr>
          <p:nvPr/>
        </p:nvSpPr>
        <p:spPr bwMode="auto">
          <a:xfrm>
            <a:off x="3043555" y="2362200"/>
            <a:ext cx="1247140" cy="224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1500" b="1">
                <a:solidFill>
                  <a:schemeClr val="bg1"/>
                </a:solidFill>
                <a:latin typeface="Bireun"/>
                <a:ea typeface="宋体" panose="02010600030101010101" pitchFamily="2" charset="-122"/>
              </a:rPr>
              <a:t>3</a:t>
            </a:r>
            <a:endParaRPr lang="en-US" altLang="zh-CN" sz="11500" b="1">
              <a:solidFill>
                <a:schemeClr val="bg1"/>
              </a:solidFill>
              <a:latin typeface="Bireun"/>
              <a:ea typeface="宋体" panose="02010600030101010101" pitchFamily="2" charset="-122"/>
            </a:endParaRPr>
          </a:p>
        </p:txBody>
      </p:sp>
      <p:sp>
        <p:nvSpPr>
          <p:cNvPr id="8195" name="文本框 20"/>
          <p:cNvSpPr txBox="1">
            <a:spLocks noChangeArrowheads="1"/>
          </p:cNvSpPr>
          <p:nvPr/>
        </p:nvSpPr>
        <p:spPr bwMode="auto">
          <a:xfrm>
            <a:off x="5235575" y="2093913"/>
            <a:ext cx="5123815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9200">
                <a:solidFill>
                  <a:srgbClr val="775F49"/>
                </a:solidFill>
                <a:latin typeface="Impact" panose="020B0806030902050204" pitchFamily="34" charset="0"/>
                <a:ea typeface="微软雅黑" panose="020B0503020204020204" charset="-122"/>
              </a:rPr>
              <a:t>Part Three</a:t>
            </a:r>
            <a:endParaRPr lang="zh-CN" altLang="en-US" sz="9200">
              <a:solidFill>
                <a:srgbClr val="775F49"/>
              </a:solidFill>
              <a:latin typeface="Impact" panose="020B0806030902050204" pitchFamily="34" charset="0"/>
              <a:ea typeface="微软雅黑" panose="020B0503020204020204" charset="-122"/>
            </a:endParaRPr>
          </a:p>
        </p:txBody>
      </p:sp>
      <p:sp>
        <p:nvSpPr>
          <p:cNvPr id="8196" name="标题 2"/>
          <p:cNvSpPr>
            <a:spLocks noGrp="1"/>
          </p:cNvSpPr>
          <p:nvPr>
            <p:ph type="title"/>
          </p:nvPr>
        </p:nvSpPr>
        <p:spPr>
          <a:xfrm>
            <a:off x="5235575" y="3602038"/>
            <a:ext cx="5797550" cy="809625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zh-CN" altLang="en-US" dirty="0" smtClean="0">
                <a:solidFill>
                  <a:srgbClr val="775F49"/>
                </a:solidFill>
                <a:latin typeface="方正兰亭黑简体"/>
                <a:ea typeface="方正兰亭黑简体"/>
                <a:cs typeface="方正兰亭黑简体"/>
              </a:rPr>
              <a:t>课后小作业</a:t>
            </a:r>
            <a:endParaRPr lang="zh-CN" altLang="en-US" dirty="0" smtClean="0">
              <a:solidFill>
                <a:srgbClr val="775F49"/>
              </a:solidFill>
              <a:latin typeface="方正兰亭黑简体"/>
              <a:ea typeface="方正兰亭黑简体"/>
              <a:cs typeface="方正兰亭黑简体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 5"/>
          <p:cNvSpPr/>
          <p:nvPr/>
        </p:nvSpPr>
        <p:spPr bwMode="auto">
          <a:xfrm>
            <a:off x="6821488" y="2328863"/>
            <a:ext cx="1836737" cy="868362"/>
          </a:xfrm>
          <a:custGeom>
            <a:avLst/>
            <a:gdLst>
              <a:gd name="T0" fmla="*/ 2147483646 w 662"/>
              <a:gd name="T1" fmla="*/ 2147483646 h 312"/>
              <a:gd name="T2" fmla="*/ 2147483646 w 662"/>
              <a:gd name="T3" fmla="*/ 2147483646 h 312"/>
              <a:gd name="T4" fmla="*/ 2147483646 w 662"/>
              <a:gd name="T5" fmla="*/ 2147483646 h 312"/>
              <a:gd name="T6" fmla="*/ 2147483646 w 662"/>
              <a:gd name="T7" fmla="*/ 2147483646 h 312"/>
              <a:gd name="T8" fmla="*/ 2147483646 w 662"/>
              <a:gd name="T9" fmla="*/ 2147483646 h 312"/>
              <a:gd name="T10" fmla="*/ 2147483646 w 662"/>
              <a:gd name="T11" fmla="*/ 2147483646 h 312"/>
              <a:gd name="T12" fmla="*/ 2147483646 w 662"/>
              <a:gd name="T13" fmla="*/ 2147483646 h 312"/>
              <a:gd name="T14" fmla="*/ 2147483646 w 662"/>
              <a:gd name="T15" fmla="*/ 2147483646 h 312"/>
              <a:gd name="T16" fmla="*/ 2147483646 w 662"/>
              <a:gd name="T17" fmla="*/ 0 h 312"/>
              <a:gd name="T18" fmla="*/ 2147483646 w 662"/>
              <a:gd name="T19" fmla="*/ 2147483646 h 312"/>
              <a:gd name="T20" fmla="*/ 2147483646 w 662"/>
              <a:gd name="T21" fmla="*/ 2147483646 h 312"/>
              <a:gd name="T22" fmla="*/ 2147483646 w 662"/>
              <a:gd name="T23" fmla="*/ 2147483646 h 312"/>
              <a:gd name="T24" fmla="*/ 0 w 662"/>
              <a:gd name="T25" fmla="*/ 2147483646 h 312"/>
              <a:gd name="T26" fmla="*/ 2147483646 w 662"/>
              <a:gd name="T27" fmla="*/ 2147483646 h 31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662" h="312">
                <a:moveTo>
                  <a:pt x="180" y="303"/>
                </a:moveTo>
                <a:cubicBezTo>
                  <a:pt x="194" y="292"/>
                  <a:pt x="211" y="281"/>
                  <a:pt x="229" y="273"/>
                </a:cubicBezTo>
                <a:cubicBezTo>
                  <a:pt x="302" y="238"/>
                  <a:pt x="375" y="244"/>
                  <a:pt x="444" y="286"/>
                </a:cubicBezTo>
                <a:cubicBezTo>
                  <a:pt x="456" y="294"/>
                  <a:pt x="467" y="303"/>
                  <a:pt x="478" y="312"/>
                </a:cubicBezTo>
                <a:cubicBezTo>
                  <a:pt x="662" y="128"/>
                  <a:pt x="662" y="128"/>
                  <a:pt x="662" y="128"/>
                </a:cubicBezTo>
                <a:cubicBezTo>
                  <a:pt x="595" y="67"/>
                  <a:pt x="515" y="28"/>
                  <a:pt x="423" y="9"/>
                </a:cubicBezTo>
                <a:cubicBezTo>
                  <a:pt x="404" y="6"/>
                  <a:pt x="384" y="4"/>
                  <a:pt x="364" y="2"/>
                </a:cubicBezTo>
                <a:cubicBezTo>
                  <a:pt x="363" y="2"/>
                  <a:pt x="361" y="1"/>
                  <a:pt x="360" y="1"/>
                </a:cubicBezTo>
                <a:cubicBezTo>
                  <a:pt x="358" y="1"/>
                  <a:pt x="343" y="0"/>
                  <a:pt x="329" y="0"/>
                </a:cubicBezTo>
                <a:cubicBezTo>
                  <a:pt x="313" y="1"/>
                  <a:pt x="292" y="1"/>
                  <a:pt x="281" y="3"/>
                </a:cubicBezTo>
                <a:cubicBezTo>
                  <a:pt x="274" y="3"/>
                  <a:pt x="267" y="4"/>
                  <a:pt x="261" y="5"/>
                </a:cubicBezTo>
                <a:cubicBezTo>
                  <a:pt x="169" y="17"/>
                  <a:pt x="88" y="52"/>
                  <a:pt x="16" y="110"/>
                </a:cubicBezTo>
                <a:cubicBezTo>
                  <a:pt x="11" y="114"/>
                  <a:pt x="5" y="119"/>
                  <a:pt x="0" y="124"/>
                </a:cubicBezTo>
                <a:lnTo>
                  <a:pt x="180" y="303"/>
                </a:lnTo>
                <a:close/>
              </a:path>
            </a:pathLst>
          </a:custGeom>
          <a:solidFill>
            <a:srgbClr val="CEA3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" name="Freeform 6"/>
          <p:cNvSpPr/>
          <p:nvPr/>
        </p:nvSpPr>
        <p:spPr bwMode="auto">
          <a:xfrm>
            <a:off x="1103313" y="2687638"/>
            <a:ext cx="6215062" cy="2019300"/>
          </a:xfrm>
          <a:custGeom>
            <a:avLst/>
            <a:gdLst>
              <a:gd name="T0" fmla="*/ 2147483646 w 2239"/>
              <a:gd name="T1" fmla="*/ 2147483646 h 726"/>
              <a:gd name="T2" fmla="*/ 2147483646 w 2239"/>
              <a:gd name="T3" fmla="*/ 2147483646 h 726"/>
              <a:gd name="T4" fmla="*/ 2147483646 w 2239"/>
              <a:gd name="T5" fmla="*/ 2147483646 h 726"/>
              <a:gd name="T6" fmla="*/ 2147483646 w 2239"/>
              <a:gd name="T7" fmla="*/ 2147483646 h 726"/>
              <a:gd name="T8" fmla="*/ 2147483646 w 2239"/>
              <a:gd name="T9" fmla="*/ 2147483646 h 726"/>
              <a:gd name="T10" fmla="*/ 2147483646 w 2239"/>
              <a:gd name="T11" fmla="*/ 2147483646 h 726"/>
              <a:gd name="T12" fmla="*/ 2147483646 w 2239"/>
              <a:gd name="T13" fmla="*/ 2147483646 h 726"/>
              <a:gd name="T14" fmla="*/ 2147483646 w 2239"/>
              <a:gd name="T15" fmla="*/ 0 h 726"/>
              <a:gd name="T16" fmla="*/ 2147483646 w 2239"/>
              <a:gd name="T17" fmla="*/ 2147483646 h 726"/>
              <a:gd name="T18" fmla="*/ 2147483646 w 2239"/>
              <a:gd name="T19" fmla="*/ 2147483646 h 726"/>
              <a:gd name="T20" fmla="*/ 2147483646 w 2239"/>
              <a:gd name="T21" fmla="*/ 2147483646 h 726"/>
              <a:gd name="T22" fmla="*/ 2147483646 w 2239"/>
              <a:gd name="T23" fmla="*/ 2147483646 h 726"/>
              <a:gd name="T24" fmla="*/ 0 w 2239"/>
              <a:gd name="T25" fmla="*/ 2147483646 h 726"/>
              <a:gd name="T26" fmla="*/ 0 w 2239"/>
              <a:gd name="T27" fmla="*/ 2147483646 h 726"/>
              <a:gd name="T28" fmla="*/ 2147483646 w 2239"/>
              <a:gd name="T29" fmla="*/ 2147483646 h 726"/>
              <a:gd name="T30" fmla="*/ 2147483646 w 2239"/>
              <a:gd name="T31" fmla="*/ 2147483646 h 726"/>
              <a:gd name="T32" fmla="*/ 2147483646 w 2239"/>
              <a:gd name="T33" fmla="*/ 2147483646 h 726"/>
              <a:gd name="T34" fmla="*/ 2147483646 w 2239"/>
              <a:gd name="T35" fmla="*/ 2147483646 h 726"/>
              <a:gd name="T36" fmla="*/ 2147483646 w 2239"/>
              <a:gd name="T37" fmla="*/ 2147483646 h 726"/>
              <a:gd name="T38" fmla="*/ 2147483646 w 2239"/>
              <a:gd name="T39" fmla="*/ 2147483646 h 726"/>
              <a:gd name="T40" fmla="*/ 2147483646 w 2239"/>
              <a:gd name="T41" fmla="*/ 2147483646 h 726"/>
              <a:gd name="T42" fmla="*/ 2147483646 w 2239"/>
              <a:gd name="T43" fmla="*/ 2147483646 h 726"/>
              <a:gd name="T44" fmla="*/ 2147483646 w 2239"/>
              <a:gd name="T45" fmla="*/ 2147483646 h 726"/>
              <a:gd name="T46" fmla="*/ 2147483646 w 2239"/>
              <a:gd name="T47" fmla="*/ 2147483646 h 726"/>
              <a:gd name="T48" fmla="*/ 2147483646 w 2239"/>
              <a:gd name="T49" fmla="*/ 2147483646 h 726"/>
              <a:gd name="T50" fmla="*/ 2147483646 w 2239"/>
              <a:gd name="T51" fmla="*/ 2147483646 h 726"/>
              <a:gd name="T52" fmla="*/ 2147483646 w 2239"/>
              <a:gd name="T53" fmla="*/ 2147483646 h 726"/>
              <a:gd name="T54" fmla="*/ 2147483646 w 2239"/>
              <a:gd name="T55" fmla="*/ 2147483646 h 726"/>
              <a:gd name="T56" fmla="*/ 2147483646 w 2239"/>
              <a:gd name="T57" fmla="*/ 2147483646 h 726"/>
              <a:gd name="T58" fmla="*/ 2147483646 w 2239"/>
              <a:gd name="T59" fmla="*/ 2147483646 h 726"/>
              <a:gd name="T60" fmla="*/ 2147483646 w 2239"/>
              <a:gd name="T61" fmla="*/ 2147483646 h 726"/>
              <a:gd name="T62" fmla="*/ 2147483646 w 2239"/>
              <a:gd name="T63" fmla="*/ 2147483646 h 726"/>
              <a:gd name="T64" fmla="*/ 2147483646 w 2239"/>
              <a:gd name="T65" fmla="*/ 2147483646 h 726"/>
              <a:gd name="T66" fmla="*/ 2147483646 w 2239"/>
              <a:gd name="T67" fmla="*/ 2147483646 h 726"/>
              <a:gd name="T68" fmla="*/ 2147483646 w 2239"/>
              <a:gd name="T69" fmla="*/ 2147483646 h 726"/>
              <a:gd name="T70" fmla="*/ 2147483646 w 2239"/>
              <a:gd name="T71" fmla="*/ 2147483646 h 726"/>
              <a:gd name="T72" fmla="*/ 2147483646 w 2239"/>
              <a:gd name="T73" fmla="*/ 2147483646 h 72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239" h="726">
                <a:moveTo>
                  <a:pt x="1927" y="472"/>
                </a:moveTo>
                <a:cubicBezTo>
                  <a:pt x="1931" y="483"/>
                  <a:pt x="1935" y="493"/>
                  <a:pt x="1939" y="503"/>
                </a:cubicBezTo>
                <a:cubicBezTo>
                  <a:pt x="1966" y="568"/>
                  <a:pt x="2005" y="622"/>
                  <a:pt x="2054" y="667"/>
                </a:cubicBezTo>
                <a:cubicBezTo>
                  <a:pt x="2239" y="482"/>
                  <a:pt x="2239" y="482"/>
                  <a:pt x="2239" y="482"/>
                </a:cubicBezTo>
                <a:cubicBezTo>
                  <a:pt x="2227" y="471"/>
                  <a:pt x="2216" y="459"/>
                  <a:pt x="2206" y="445"/>
                </a:cubicBezTo>
                <a:cubicBezTo>
                  <a:pt x="2177" y="407"/>
                  <a:pt x="2165" y="363"/>
                  <a:pt x="2169" y="316"/>
                </a:cubicBezTo>
                <a:cubicBezTo>
                  <a:pt x="2173" y="259"/>
                  <a:pt x="2196" y="213"/>
                  <a:pt x="2234" y="180"/>
                </a:cubicBezTo>
                <a:cubicBezTo>
                  <a:pt x="2054" y="0"/>
                  <a:pt x="2054" y="0"/>
                  <a:pt x="2054" y="0"/>
                </a:cubicBezTo>
                <a:cubicBezTo>
                  <a:pt x="1991" y="59"/>
                  <a:pt x="1941" y="140"/>
                  <a:pt x="1933" y="177"/>
                </a:cubicBezTo>
                <a:cubicBezTo>
                  <a:pt x="1933" y="178"/>
                  <a:pt x="1932" y="207"/>
                  <a:pt x="1874" y="208"/>
                </a:cubicBezTo>
                <a:cubicBezTo>
                  <a:pt x="1491" y="211"/>
                  <a:pt x="544" y="208"/>
                  <a:pt x="87" y="208"/>
                </a:cubicBezTo>
                <a:cubicBezTo>
                  <a:pt x="64" y="208"/>
                  <a:pt x="42" y="217"/>
                  <a:pt x="26" y="234"/>
                </a:cubicBezTo>
                <a:cubicBezTo>
                  <a:pt x="9" y="250"/>
                  <a:pt x="0" y="272"/>
                  <a:pt x="0" y="295"/>
                </a:cubicBezTo>
                <a:cubicBezTo>
                  <a:pt x="0" y="355"/>
                  <a:pt x="0" y="355"/>
                  <a:pt x="0" y="355"/>
                </a:cubicBezTo>
                <a:cubicBezTo>
                  <a:pt x="0" y="378"/>
                  <a:pt x="9" y="400"/>
                  <a:pt x="26" y="417"/>
                </a:cubicBezTo>
                <a:cubicBezTo>
                  <a:pt x="42" y="433"/>
                  <a:pt x="64" y="442"/>
                  <a:pt x="87" y="442"/>
                </a:cubicBezTo>
                <a:cubicBezTo>
                  <a:pt x="100" y="442"/>
                  <a:pt x="113" y="442"/>
                  <a:pt x="127" y="442"/>
                </a:cubicBezTo>
                <a:cubicBezTo>
                  <a:pt x="140" y="442"/>
                  <a:pt x="152" y="447"/>
                  <a:pt x="161" y="456"/>
                </a:cubicBezTo>
                <a:cubicBezTo>
                  <a:pt x="171" y="465"/>
                  <a:pt x="176" y="478"/>
                  <a:pt x="176" y="491"/>
                </a:cubicBezTo>
                <a:cubicBezTo>
                  <a:pt x="176" y="569"/>
                  <a:pt x="176" y="569"/>
                  <a:pt x="176" y="569"/>
                </a:cubicBezTo>
                <a:cubicBezTo>
                  <a:pt x="176" y="596"/>
                  <a:pt x="198" y="618"/>
                  <a:pt x="224" y="618"/>
                </a:cubicBezTo>
                <a:cubicBezTo>
                  <a:pt x="242" y="618"/>
                  <a:pt x="242" y="618"/>
                  <a:pt x="242" y="618"/>
                </a:cubicBezTo>
                <a:cubicBezTo>
                  <a:pt x="269" y="618"/>
                  <a:pt x="291" y="640"/>
                  <a:pt x="291" y="667"/>
                </a:cubicBezTo>
                <a:cubicBezTo>
                  <a:pt x="291" y="678"/>
                  <a:pt x="291" y="678"/>
                  <a:pt x="291" y="678"/>
                </a:cubicBezTo>
                <a:cubicBezTo>
                  <a:pt x="291" y="691"/>
                  <a:pt x="296" y="703"/>
                  <a:pt x="305" y="712"/>
                </a:cubicBezTo>
                <a:cubicBezTo>
                  <a:pt x="314" y="721"/>
                  <a:pt x="327" y="726"/>
                  <a:pt x="340" y="726"/>
                </a:cubicBezTo>
                <a:cubicBezTo>
                  <a:pt x="455" y="726"/>
                  <a:pt x="455" y="726"/>
                  <a:pt x="455" y="726"/>
                </a:cubicBezTo>
                <a:cubicBezTo>
                  <a:pt x="482" y="726"/>
                  <a:pt x="504" y="704"/>
                  <a:pt x="504" y="677"/>
                </a:cubicBezTo>
                <a:cubicBezTo>
                  <a:pt x="504" y="667"/>
                  <a:pt x="504" y="667"/>
                  <a:pt x="504" y="667"/>
                </a:cubicBezTo>
                <a:cubicBezTo>
                  <a:pt x="504" y="640"/>
                  <a:pt x="526" y="618"/>
                  <a:pt x="553" y="618"/>
                </a:cubicBezTo>
                <a:cubicBezTo>
                  <a:pt x="570" y="618"/>
                  <a:pt x="570" y="618"/>
                  <a:pt x="570" y="618"/>
                </a:cubicBezTo>
                <a:cubicBezTo>
                  <a:pt x="583" y="618"/>
                  <a:pt x="596" y="613"/>
                  <a:pt x="605" y="603"/>
                </a:cubicBezTo>
                <a:cubicBezTo>
                  <a:pt x="614" y="594"/>
                  <a:pt x="619" y="582"/>
                  <a:pt x="619" y="569"/>
                </a:cubicBezTo>
                <a:cubicBezTo>
                  <a:pt x="619" y="491"/>
                  <a:pt x="619" y="491"/>
                  <a:pt x="619" y="491"/>
                </a:cubicBezTo>
                <a:cubicBezTo>
                  <a:pt x="619" y="464"/>
                  <a:pt x="641" y="442"/>
                  <a:pt x="668" y="442"/>
                </a:cubicBezTo>
                <a:cubicBezTo>
                  <a:pt x="1092" y="442"/>
                  <a:pt x="1570" y="441"/>
                  <a:pt x="1797" y="441"/>
                </a:cubicBezTo>
                <a:cubicBezTo>
                  <a:pt x="1863" y="441"/>
                  <a:pt x="1922" y="455"/>
                  <a:pt x="1927" y="472"/>
                </a:cubicBezTo>
                <a:close/>
              </a:path>
            </a:pathLst>
          </a:custGeom>
          <a:solidFill>
            <a:srgbClr val="CEA3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" name="Freeform 7"/>
          <p:cNvSpPr/>
          <p:nvPr/>
        </p:nvSpPr>
        <p:spPr bwMode="auto">
          <a:xfrm>
            <a:off x="6821488" y="4017963"/>
            <a:ext cx="1836737" cy="884237"/>
          </a:xfrm>
          <a:custGeom>
            <a:avLst/>
            <a:gdLst>
              <a:gd name="T0" fmla="*/ 2147483646 w 662"/>
              <a:gd name="T1" fmla="*/ 0 h 318"/>
              <a:gd name="T2" fmla="*/ 2147483646 w 662"/>
              <a:gd name="T3" fmla="*/ 2147483646 h 318"/>
              <a:gd name="T4" fmla="*/ 2147483646 w 662"/>
              <a:gd name="T5" fmla="*/ 2147483646 h 318"/>
              <a:gd name="T6" fmla="*/ 2147483646 w 662"/>
              <a:gd name="T7" fmla="*/ 2147483646 h 318"/>
              <a:gd name="T8" fmla="*/ 0 w 662"/>
              <a:gd name="T9" fmla="*/ 2147483646 h 318"/>
              <a:gd name="T10" fmla="*/ 2147483646 w 662"/>
              <a:gd name="T11" fmla="*/ 2147483646 h 318"/>
              <a:gd name="T12" fmla="*/ 2147483646 w 662"/>
              <a:gd name="T13" fmla="*/ 2147483646 h 318"/>
              <a:gd name="T14" fmla="*/ 2147483646 w 662"/>
              <a:gd name="T15" fmla="*/ 2147483646 h 318"/>
              <a:gd name="T16" fmla="*/ 2147483646 w 662"/>
              <a:gd name="T17" fmla="*/ 2147483646 h 318"/>
              <a:gd name="T18" fmla="*/ 2147483646 w 662"/>
              <a:gd name="T19" fmla="*/ 2147483646 h 318"/>
              <a:gd name="T20" fmla="*/ 2147483646 w 662"/>
              <a:gd name="T21" fmla="*/ 2147483646 h 318"/>
              <a:gd name="T22" fmla="*/ 2147483646 w 662"/>
              <a:gd name="T23" fmla="*/ 2147483646 h 318"/>
              <a:gd name="T24" fmla="*/ 2147483646 w 662"/>
              <a:gd name="T25" fmla="*/ 0 h 31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662" h="318">
                <a:moveTo>
                  <a:pt x="472" y="0"/>
                </a:moveTo>
                <a:cubicBezTo>
                  <a:pt x="467" y="6"/>
                  <a:pt x="461" y="11"/>
                  <a:pt x="454" y="15"/>
                </a:cubicBezTo>
                <a:cubicBezTo>
                  <a:pt x="416" y="44"/>
                  <a:pt x="372" y="57"/>
                  <a:pt x="318" y="58"/>
                </a:cubicBezTo>
                <a:cubicBezTo>
                  <a:pt x="269" y="56"/>
                  <a:pt x="223" y="41"/>
                  <a:pt x="185" y="9"/>
                </a:cubicBezTo>
                <a:cubicBezTo>
                  <a:pt x="0" y="194"/>
                  <a:pt x="0" y="194"/>
                  <a:pt x="0" y="194"/>
                </a:cubicBezTo>
                <a:cubicBezTo>
                  <a:pt x="30" y="221"/>
                  <a:pt x="65" y="244"/>
                  <a:pt x="103" y="264"/>
                </a:cubicBezTo>
                <a:cubicBezTo>
                  <a:pt x="163" y="295"/>
                  <a:pt x="226" y="312"/>
                  <a:pt x="294" y="316"/>
                </a:cubicBezTo>
                <a:cubicBezTo>
                  <a:pt x="295" y="316"/>
                  <a:pt x="296" y="316"/>
                  <a:pt x="297" y="317"/>
                </a:cubicBezTo>
                <a:cubicBezTo>
                  <a:pt x="299" y="317"/>
                  <a:pt x="313" y="317"/>
                  <a:pt x="329" y="317"/>
                </a:cubicBezTo>
                <a:cubicBezTo>
                  <a:pt x="344" y="318"/>
                  <a:pt x="365" y="316"/>
                  <a:pt x="376" y="315"/>
                </a:cubicBezTo>
                <a:cubicBezTo>
                  <a:pt x="383" y="314"/>
                  <a:pt x="390" y="314"/>
                  <a:pt x="396" y="313"/>
                </a:cubicBezTo>
                <a:cubicBezTo>
                  <a:pt x="498" y="299"/>
                  <a:pt x="587" y="258"/>
                  <a:pt x="662" y="190"/>
                </a:cubicBezTo>
                <a:lnTo>
                  <a:pt x="472" y="0"/>
                </a:lnTo>
                <a:close/>
              </a:path>
            </a:pathLst>
          </a:custGeom>
          <a:solidFill>
            <a:srgbClr val="CEA3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" name="Freeform 8"/>
          <p:cNvSpPr/>
          <p:nvPr/>
        </p:nvSpPr>
        <p:spPr bwMode="auto">
          <a:xfrm>
            <a:off x="8148638" y="2698750"/>
            <a:ext cx="927100" cy="1830388"/>
          </a:xfrm>
          <a:custGeom>
            <a:avLst/>
            <a:gdLst>
              <a:gd name="T0" fmla="*/ 2147483646 w 334"/>
              <a:gd name="T1" fmla="*/ 2147483646 h 658"/>
              <a:gd name="T2" fmla="*/ 2147483646 w 334"/>
              <a:gd name="T3" fmla="*/ 2147483646 h 658"/>
              <a:gd name="T4" fmla="*/ 2147483646 w 334"/>
              <a:gd name="T5" fmla="*/ 2147483646 h 658"/>
              <a:gd name="T6" fmla="*/ 2147483646 w 334"/>
              <a:gd name="T7" fmla="*/ 0 h 658"/>
              <a:gd name="T8" fmla="*/ 2147483646 w 334"/>
              <a:gd name="T9" fmla="*/ 2147483646 h 658"/>
              <a:gd name="T10" fmla="*/ 2147483646 w 334"/>
              <a:gd name="T11" fmla="*/ 2147483646 h 658"/>
              <a:gd name="T12" fmla="*/ 0 w 334"/>
              <a:gd name="T13" fmla="*/ 2147483646 h 658"/>
              <a:gd name="T14" fmla="*/ 2147483646 w 334"/>
              <a:gd name="T15" fmla="*/ 2147483646 h 658"/>
              <a:gd name="T16" fmla="*/ 2147483646 w 334"/>
              <a:gd name="T17" fmla="*/ 2147483646 h 658"/>
              <a:gd name="T18" fmla="*/ 2147483646 w 334"/>
              <a:gd name="T19" fmla="*/ 2147483646 h 658"/>
              <a:gd name="T20" fmla="*/ 2147483646 w 334"/>
              <a:gd name="T21" fmla="*/ 2147483646 h 658"/>
              <a:gd name="T22" fmla="*/ 2147483646 w 334"/>
              <a:gd name="T23" fmla="*/ 2147483646 h 658"/>
              <a:gd name="T24" fmla="*/ 2147483646 w 334"/>
              <a:gd name="T25" fmla="*/ 2147483646 h 658"/>
              <a:gd name="T26" fmla="*/ 2147483646 w 334"/>
              <a:gd name="T27" fmla="*/ 2147483646 h 658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334" h="658">
                <a:moveTo>
                  <a:pt x="332" y="286"/>
                </a:moveTo>
                <a:cubicBezTo>
                  <a:pt x="331" y="279"/>
                  <a:pt x="330" y="274"/>
                  <a:pt x="329" y="267"/>
                </a:cubicBezTo>
                <a:cubicBezTo>
                  <a:pt x="318" y="185"/>
                  <a:pt x="285" y="111"/>
                  <a:pt x="232" y="46"/>
                </a:cubicBezTo>
                <a:cubicBezTo>
                  <a:pt x="218" y="30"/>
                  <a:pt x="204" y="15"/>
                  <a:pt x="190" y="0"/>
                </a:cubicBezTo>
                <a:cubicBezTo>
                  <a:pt x="5" y="185"/>
                  <a:pt x="5" y="185"/>
                  <a:pt x="5" y="185"/>
                </a:cubicBezTo>
                <a:cubicBezTo>
                  <a:pt x="33" y="212"/>
                  <a:pt x="51" y="246"/>
                  <a:pt x="58" y="287"/>
                </a:cubicBezTo>
                <a:cubicBezTo>
                  <a:pt x="71" y="360"/>
                  <a:pt x="50" y="421"/>
                  <a:pt x="0" y="469"/>
                </a:cubicBezTo>
                <a:cubicBezTo>
                  <a:pt x="190" y="658"/>
                  <a:pt x="190" y="658"/>
                  <a:pt x="190" y="658"/>
                </a:cubicBezTo>
                <a:cubicBezTo>
                  <a:pt x="191" y="657"/>
                  <a:pt x="192" y="656"/>
                  <a:pt x="193" y="655"/>
                </a:cubicBezTo>
                <a:cubicBezTo>
                  <a:pt x="261" y="590"/>
                  <a:pt x="306" y="512"/>
                  <a:pt x="325" y="419"/>
                </a:cubicBezTo>
                <a:cubicBezTo>
                  <a:pt x="329" y="401"/>
                  <a:pt x="330" y="382"/>
                  <a:pt x="333" y="364"/>
                </a:cubicBezTo>
                <a:cubicBezTo>
                  <a:pt x="333" y="363"/>
                  <a:pt x="333" y="362"/>
                  <a:pt x="333" y="360"/>
                </a:cubicBezTo>
                <a:cubicBezTo>
                  <a:pt x="334" y="359"/>
                  <a:pt x="334" y="345"/>
                  <a:pt x="334" y="330"/>
                </a:cubicBezTo>
                <a:cubicBezTo>
                  <a:pt x="334" y="316"/>
                  <a:pt x="333" y="296"/>
                  <a:pt x="332" y="286"/>
                </a:cubicBezTo>
                <a:close/>
              </a:path>
            </a:pathLst>
          </a:custGeom>
          <a:solidFill>
            <a:srgbClr val="775F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" name="TextBox 11"/>
          <p:cNvSpPr txBox="1"/>
          <p:nvPr/>
        </p:nvSpPr>
        <p:spPr>
          <a:xfrm>
            <a:off x="1200150" y="1944688"/>
            <a:ext cx="5093335" cy="1310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8000" b="1" dirty="0">
                <a:solidFill>
                  <a:srgbClr val="CEA3A0"/>
                </a:solidFill>
                <a:latin typeface="+mj-lt"/>
                <a:ea typeface="+mn-ea"/>
              </a:rPr>
              <a:t>SUCCESS</a:t>
            </a:r>
            <a:endParaRPr lang="id-ID" sz="8000" b="1" dirty="0">
              <a:solidFill>
                <a:srgbClr val="CEA3A0"/>
              </a:solidFill>
              <a:latin typeface="+mj-lt"/>
              <a:ea typeface="+mn-ea"/>
            </a:endParaRPr>
          </a:p>
        </p:txBody>
      </p:sp>
      <p:grpSp>
        <p:nvGrpSpPr>
          <p:cNvPr id="67" name="Group 16"/>
          <p:cNvGrpSpPr/>
          <p:nvPr/>
        </p:nvGrpSpPr>
        <p:grpSpPr>
          <a:xfrm>
            <a:off x="7541650" y="2452968"/>
            <a:ext cx="436617" cy="436617"/>
            <a:chOff x="5978526" y="4030663"/>
            <a:chExt cx="239713" cy="239713"/>
          </a:xfrm>
          <a:solidFill>
            <a:schemeClr val="bg1"/>
          </a:solidFill>
        </p:grpSpPr>
        <p:sp>
          <p:nvSpPr>
            <p:cNvPr id="75" name="Freeform 424"/>
            <p:cNvSpPr/>
            <p:nvPr/>
          </p:nvSpPr>
          <p:spPr bwMode="auto">
            <a:xfrm>
              <a:off x="6015038" y="4056063"/>
              <a:ext cx="26988" cy="26988"/>
            </a:xfrm>
            <a:custGeom>
              <a:avLst/>
              <a:gdLst>
                <a:gd name="T0" fmla="*/ 6 w 7"/>
                <a:gd name="T1" fmla="*/ 4 h 7"/>
                <a:gd name="T2" fmla="*/ 4 w 7"/>
                <a:gd name="T3" fmla="*/ 1 h 7"/>
                <a:gd name="T4" fmla="*/ 1 w 7"/>
                <a:gd name="T5" fmla="*/ 1 h 7"/>
                <a:gd name="T6" fmla="*/ 1 w 7"/>
                <a:gd name="T7" fmla="*/ 4 h 7"/>
                <a:gd name="T8" fmla="*/ 4 w 7"/>
                <a:gd name="T9" fmla="*/ 7 h 7"/>
                <a:gd name="T10" fmla="*/ 6 w 7"/>
                <a:gd name="T11" fmla="*/ 7 h 7"/>
                <a:gd name="T12" fmla="*/ 6 w 7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7">
                  <a:moveTo>
                    <a:pt x="6" y="4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6" y="7"/>
                    <a:pt x="6" y="7"/>
                  </a:cubicBezTo>
                  <a:cubicBezTo>
                    <a:pt x="7" y="6"/>
                    <a:pt x="7" y="5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</a:endParaRPr>
            </a:p>
          </p:txBody>
        </p:sp>
        <p:sp>
          <p:nvSpPr>
            <p:cNvPr id="76" name="Freeform 425"/>
            <p:cNvSpPr/>
            <p:nvPr/>
          </p:nvSpPr>
          <p:spPr bwMode="auto">
            <a:xfrm>
              <a:off x="5978526" y="4135438"/>
              <a:ext cx="28575" cy="14288"/>
            </a:xfrm>
            <a:custGeom>
              <a:avLst/>
              <a:gdLst>
                <a:gd name="T0" fmla="*/ 6 w 8"/>
                <a:gd name="T1" fmla="*/ 0 h 4"/>
                <a:gd name="T2" fmla="*/ 2 w 8"/>
                <a:gd name="T3" fmla="*/ 0 h 4"/>
                <a:gd name="T4" fmla="*/ 0 w 8"/>
                <a:gd name="T5" fmla="*/ 2 h 4"/>
                <a:gd name="T6" fmla="*/ 2 w 8"/>
                <a:gd name="T7" fmla="*/ 4 h 4"/>
                <a:gd name="T8" fmla="*/ 6 w 8"/>
                <a:gd name="T9" fmla="*/ 4 h 4"/>
                <a:gd name="T10" fmla="*/ 8 w 8"/>
                <a:gd name="T11" fmla="*/ 2 h 4"/>
                <a:gd name="T12" fmla="*/ 6 w 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">
                  <a:moveTo>
                    <a:pt x="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8" y="3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</a:endParaRPr>
            </a:p>
          </p:txBody>
        </p:sp>
        <p:sp>
          <p:nvSpPr>
            <p:cNvPr id="77" name="Freeform 426"/>
            <p:cNvSpPr/>
            <p:nvPr/>
          </p:nvSpPr>
          <p:spPr bwMode="auto">
            <a:xfrm>
              <a:off x="6188076" y="4149725"/>
              <a:ext cx="30163" cy="15875"/>
            </a:xfrm>
            <a:custGeom>
              <a:avLst/>
              <a:gdLst>
                <a:gd name="T0" fmla="*/ 6 w 8"/>
                <a:gd name="T1" fmla="*/ 0 h 4"/>
                <a:gd name="T2" fmla="*/ 2 w 8"/>
                <a:gd name="T3" fmla="*/ 0 h 4"/>
                <a:gd name="T4" fmla="*/ 0 w 8"/>
                <a:gd name="T5" fmla="*/ 2 h 4"/>
                <a:gd name="T6" fmla="*/ 2 w 8"/>
                <a:gd name="T7" fmla="*/ 4 h 4"/>
                <a:gd name="T8" fmla="*/ 6 w 8"/>
                <a:gd name="T9" fmla="*/ 4 h 4"/>
                <a:gd name="T10" fmla="*/ 8 w 8"/>
                <a:gd name="T11" fmla="*/ 2 h 4"/>
                <a:gd name="T12" fmla="*/ 6 w 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">
                  <a:moveTo>
                    <a:pt x="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8" y="3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</a:endParaRPr>
            </a:p>
          </p:txBody>
        </p:sp>
        <p:sp>
          <p:nvSpPr>
            <p:cNvPr id="78" name="Freeform 427"/>
            <p:cNvSpPr/>
            <p:nvPr/>
          </p:nvSpPr>
          <p:spPr bwMode="auto">
            <a:xfrm>
              <a:off x="6165851" y="4067175"/>
              <a:ext cx="25400" cy="26988"/>
            </a:xfrm>
            <a:custGeom>
              <a:avLst/>
              <a:gdLst>
                <a:gd name="T0" fmla="*/ 6 w 7"/>
                <a:gd name="T1" fmla="*/ 1 h 7"/>
                <a:gd name="T2" fmla="*/ 3 w 7"/>
                <a:gd name="T3" fmla="*/ 1 h 7"/>
                <a:gd name="T4" fmla="*/ 0 w 7"/>
                <a:gd name="T5" fmla="*/ 4 h 7"/>
                <a:gd name="T6" fmla="*/ 0 w 7"/>
                <a:gd name="T7" fmla="*/ 6 h 7"/>
                <a:gd name="T8" fmla="*/ 3 w 7"/>
                <a:gd name="T9" fmla="*/ 6 h 7"/>
                <a:gd name="T10" fmla="*/ 6 w 7"/>
                <a:gd name="T11" fmla="*/ 4 h 7"/>
                <a:gd name="T12" fmla="*/ 6 w 7"/>
                <a:gd name="T13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7">
                  <a:moveTo>
                    <a:pt x="6" y="1"/>
                  </a:moveTo>
                  <a:cubicBezTo>
                    <a:pt x="5" y="0"/>
                    <a:pt x="4" y="0"/>
                    <a:pt x="3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6"/>
                    <a:pt x="0" y="6"/>
                  </a:cubicBezTo>
                  <a:cubicBezTo>
                    <a:pt x="1" y="7"/>
                    <a:pt x="2" y="7"/>
                    <a:pt x="3" y="6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3"/>
                    <a:pt x="7" y="2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</a:endParaRPr>
            </a:p>
          </p:txBody>
        </p:sp>
        <p:sp>
          <p:nvSpPr>
            <p:cNvPr id="79" name="Freeform 428"/>
            <p:cNvSpPr/>
            <p:nvPr/>
          </p:nvSpPr>
          <p:spPr bwMode="auto">
            <a:xfrm>
              <a:off x="6097588" y="4030663"/>
              <a:ext cx="15875" cy="28575"/>
            </a:xfrm>
            <a:custGeom>
              <a:avLst/>
              <a:gdLst>
                <a:gd name="T0" fmla="*/ 2 w 4"/>
                <a:gd name="T1" fmla="*/ 8 h 8"/>
                <a:gd name="T2" fmla="*/ 3 w 4"/>
                <a:gd name="T3" fmla="*/ 7 h 8"/>
                <a:gd name="T4" fmla="*/ 4 w 4"/>
                <a:gd name="T5" fmla="*/ 6 h 8"/>
                <a:gd name="T6" fmla="*/ 4 w 4"/>
                <a:gd name="T7" fmla="*/ 2 h 8"/>
                <a:gd name="T8" fmla="*/ 2 w 4"/>
                <a:gd name="T9" fmla="*/ 0 h 8"/>
                <a:gd name="T10" fmla="*/ 0 w 4"/>
                <a:gd name="T11" fmla="*/ 1 h 8"/>
                <a:gd name="T12" fmla="*/ 0 w 4"/>
                <a:gd name="T13" fmla="*/ 2 h 8"/>
                <a:gd name="T14" fmla="*/ 0 w 4"/>
                <a:gd name="T15" fmla="*/ 6 h 8"/>
                <a:gd name="T16" fmla="*/ 2 w 4"/>
                <a:gd name="T1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8">
                  <a:moveTo>
                    <a:pt x="2" y="8"/>
                  </a:moveTo>
                  <a:cubicBezTo>
                    <a:pt x="3" y="8"/>
                    <a:pt x="3" y="8"/>
                    <a:pt x="3" y="7"/>
                  </a:cubicBezTo>
                  <a:cubicBezTo>
                    <a:pt x="4" y="7"/>
                    <a:pt x="4" y="7"/>
                    <a:pt x="4" y="6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</a:endParaRPr>
            </a:p>
          </p:txBody>
        </p:sp>
        <p:sp>
          <p:nvSpPr>
            <p:cNvPr id="80" name="Freeform 429"/>
            <p:cNvSpPr>
              <a:spLocks noEditPoints="1"/>
            </p:cNvSpPr>
            <p:nvPr/>
          </p:nvSpPr>
          <p:spPr bwMode="auto">
            <a:xfrm>
              <a:off x="6037263" y="4089400"/>
              <a:ext cx="120650" cy="136525"/>
            </a:xfrm>
            <a:custGeom>
              <a:avLst/>
              <a:gdLst>
                <a:gd name="T0" fmla="*/ 16 w 32"/>
                <a:gd name="T1" fmla="*/ 0 h 36"/>
                <a:gd name="T2" fmla="*/ 0 w 32"/>
                <a:gd name="T3" fmla="*/ 16 h 36"/>
                <a:gd name="T4" fmla="*/ 8 w 32"/>
                <a:gd name="T5" fmla="*/ 30 h 36"/>
                <a:gd name="T6" fmla="*/ 8 w 32"/>
                <a:gd name="T7" fmla="*/ 36 h 36"/>
                <a:gd name="T8" fmla="*/ 24 w 32"/>
                <a:gd name="T9" fmla="*/ 36 h 36"/>
                <a:gd name="T10" fmla="*/ 24 w 32"/>
                <a:gd name="T11" fmla="*/ 30 h 36"/>
                <a:gd name="T12" fmla="*/ 32 w 32"/>
                <a:gd name="T13" fmla="*/ 16 h 36"/>
                <a:gd name="T14" fmla="*/ 16 w 32"/>
                <a:gd name="T15" fmla="*/ 0 h 36"/>
                <a:gd name="T16" fmla="*/ 22 w 32"/>
                <a:gd name="T17" fmla="*/ 26 h 36"/>
                <a:gd name="T18" fmla="*/ 20 w 32"/>
                <a:gd name="T19" fmla="*/ 27 h 36"/>
                <a:gd name="T20" fmla="*/ 20 w 32"/>
                <a:gd name="T21" fmla="*/ 30 h 36"/>
                <a:gd name="T22" fmla="*/ 20 w 32"/>
                <a:gd name="T23" fmla="*/ 32 h 36"/>
                <a:gd name="T24" fmla="*/ 12 w 32"/>
                <a:gd name="T25" fmla="*/ 32 h 36"/>
                <a:gd name="T26" fmla="*/ 12 w 32"/>
                <a:gd name="T27" fmla="*/ 30 h 36"/>
                <a:gd name="T28" fmla="*/ 12 w 32"/>
                <a:gd name="T29" fmla="*/ 27 h 36"/>
                <a:gd name="T30" fmla="*/ 10 w 32"/>
                <a:gd name="T31" fmla="*/ 26 h 36"/>
                <a:gd name="T32" fmla="*/ 4 w 32"/>
                <a:gd name="T33" fmla="*/ 16 h 36"/>
                <a:gd name="T34" fmla="*/ 16 w 32"/>
                <a:gd name="T35" fmla="*/ 4 h 36"/>
                <a:gd name="T36" fmla="*/ 28 w 32"/>
                <a:gd name="T37" fmla="*/ 16 h 36"/>
                <a:gd name="T38" fmla="*/ 22 w 32"/>
                <a:gd name="T39" fmla="*/ 2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2" h="36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2"/>
                    <a:pt x="3" y="27"/>
                    <a:pt x="8" y="30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9" y="27"/>
                    <a:pt x="32" y="22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  <a:moveTo>
                    <a:pt x="22" y="26"/>
                  </a:moveTo>
                  <a:cubicBezTo>
                    <a:pt x="20" y="27"/>
                    <a:pt x="20" y="27"/>
                    <a:pt x="20" y="27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6" y="24"/>
                    <a:pt x="4" y="20"/>
                    <a:pt x="4" y="16"/>
                  </a:cubicBezTo>
                  <a:cubicBezTo>
                    <a:pt x="4" y="9"/>
                    <a:pt x="9" y="4"/>
                    <a:pt x="16" y="4"/>
                  </a:cubicBezTo>
                  <a:cubicBezTo>
                    <a:pt x="23" y="4"/>
                    <a:pt x="28" y="9"/>
                    <a:pt x="28" y="16"/>
                  </a:cubicBezTo>
                  <a:cubicBezTo>
                    <a:pt x="28" y="20"/>
                    <a:pt x="26" y="24"/>
                    <a:pt x="22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</a:endParaRPr>
            </a:p>
          </p:txBody>
        </p:sp>
        <p:sp>
          <p:nvSpPr>
            <p:cNvPr id="81" name="Freeform 430"/>
            <p:cNvSpPr/>
            <p:nvPr/>
          </p:nvSpPr>
          <p:spPr bwMode="auto">
            <a:xfrm>
              <a:off x="6067426" y="4240213"/>
              <a:ext cx="60325" cy="30163"/>
            </a:xfrm>
            <a:custGeom>
              <a:avLst/>
              <a:gdLst>
                <a:gd name="T0" fmla="*/ 0 w 16"/>
                <a:gd name="T1" fmla="*/ 4 h 8"/>
                <a:gd name="T2" fmla="*/ 4 w 16"/>
                <a:gd name="T3" fmla="*/ 4 h 8"/>
                <a:gd name="T4" fmla="*/ 4 w 16"/>
                <a:gd name="T5" fmla="*/ 4 h 8"/>
                <a:gd name="T6" fmla="*/ 8 w 16"/>
                <a:gd name="T7" fmla="*/ 8 h 8"/>
                <a:gd name="T8" fmla="*/ 12 w 16"/>
                <a:gd name="T9" fmla="*/ 4 h 8"/>
                <a:gd name="T10" fmla="*/ 12 w 16"/>
                <a:gd name="T11" fmla="*/ 4 h 8"/>
                <a:gd name="T12" fmla="*/ 16 w 16"/>
                <a:gd name="T13" fmla="*/ 4 h 8"/>
                <a:gd name="T14" fmla="*/ 16 w 16"/>
                <a:gd name="T15" fmla="*/ 0 h 8"/>
                <a:gd name="T16" fmla="*/ 0 w 16"/>
                <a:gd name="T17" fmla="*/ 0 h 8"/>
                <a:gd name="T18" fmla="*/ 0 w 16"/>
                <a:gd name="T1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8">
                  <a:moveTo>
                    <a:pt x="0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6"/>
                    <a:pt x="6" y="8"/>
                    <a:pt x="8" y="8"/>
                  </a:cubicBezTo>
                  <a:cubicBezTo>
                    <a:pt x="10" y="8"/>
                    <a:pt x="12" y="6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</a:endParaRPr>
            </a:p>
          </p:txBody>
        </p:sp>
      </p:grpSp>
      <p:grpSp>
        <p:nvGrpSpPr>
          <p:cNvPr id="68" name="Group 24"/>
          <p:cNvGrpSpPr/>
          <p:nvPr/>
        </p:nvGrpSpPr>
        <p:grpSpPr>
          <a:xfrm rot="2700000">
            <a:off x="7616002" y="4313175"/>
            <a:ext cx="287901" cy="501715"/>
            <a:chOff x="4732338" y="4783138"/>
            <a:chExt cx="703263" cy="1225550"/>
          </a:xfrm>
          <a:solidFill>
            <a:schemeClr val="bg1"/>
          </a:solidFill>
        </p:grpSpPr>
        <p:sp>
          <p:nvSpPr>
            <p:cNvPr id="72" name="Freeform 30"/>
            <p:cNvSpPr>
              <a:spLocks noEditPoints="1"/>
            </p:cNvSpPr>
            <p:nvPr/>
          </p:nvSpPr>
          <p:spPr bwMode="auto">
            <a:xfrm>
              <a:off x="4732338" y="4783138"/>
              <a:ext cx="703263" cy="1173163"/>
            </a:xfrm>
            <a:custGeom>
              <a:avLst/>
              <a:gdLst>
                <a:gd name="T0" fmla="*/ 50 w 184"/>
                <a:gd name="T1" fmla="*/ 310 h 310"/>
                <a:gd name="T2" fmla="*/ 32 w 184"/>
                <a:gd name="T3" fmla="*/ 282 h 310"/>
                <a:gd name="T4" fmla="*/ 10 w 184"/>
                <a:gd name="T5" fmla="*/ 199 h 310"/>
                <a:gd name="T6" fmla="*/ 39 w 184"/>
                <a:gd name="T7" fmla="*/ 171 h 310"/>
                <a:gd name="T8" fmla="*/ 30 w 184"/>
                <a:gd name="T9" fmla="*/ 116 h 310"/>
                <a:gd name="T10" fmla="*/ 36 w 184"/>
                <a:gd name="T11" fmla="*/ 73 h 310"/>
                <a:gd name="T12" fmla="*/ 36 w 184"/>
                <a:gd name="T13" fmla="*/ 72 h 310"/>
                <a:gd name="T14" fmla="*/ 92 w 184"/>
                <a:gd name="T15" fmla="*/ 0 h 310"/>
                <a:gd name="T16" fmla="*/ 148 w 184"/>
                <a:gd name="T17" fmla="*/ 72 h 310"/>
                <a:gd name="T18" fmla="*/ 148 w 184"/>
                <a:gd name="T19" fmla="*/ 73 h 310"/>
                <a:gd name="T20" fmla="*/ 155 w 184"/>
                <a:gd name="T21" fmla="*/ 116 h 310"/>
                <a:gd name="T22" fmla="*/ 145 w 184"/>
                <a:gd name="T23" fmla="*/ 171 h 310"/>
                <a:gd name="T24" fmla="*/ 174 w 184"/>
                <a:gd name="T25" fmla="*/ 199 h 310"/>
                <a:gd name="T26" fmla="*/ 153 w 184"/>
                <a:gd name="T27" fmla="*/ 282 h 310"/>
                <a:gd name="T28" fmla="*/ 134 w 184"/>
                <a:gd name="T29" fmla="*/ 310 h 310"/>
                <a:gd name="T30" fmla="*/ 134 w 184"/>
                <a:gd name="T31" fmla="*/ 276 h 310"/>
                <a:gd name="T32" fmla="*/ 118 w 184"/>
                <a:gd name="T33" fmla="*/ 239 h 310"/>
                <a:gd name="T34" fmla="*/ 118 w 184"/>
                <a:gd name="T35" fmla="*/ 240 h 310"/>
                <a:gd name="T36" fmla="*/ 115 w 184"/>
                <a:gd name="T37" fmla="*/ 246 h 310"/>
                <a:gd name="T38" fmla="*/ 108 w 184"/>
                <a:gd name="T39" fmla="*/ 245 h 310"/>
                <a:gd name="T40" fmla="*/ 76 w 184"/>
                <a:gd name="T41" fmla="*/ 245 h 310"/>
                <a:gd name="T42" fmla="*/ 69 w 184"/>
                <a:gd name="T43" fmla="*/ 246 h 310"/>
                <a:gd name="T44" fmla="*/ 66 w 184"/>
                <a:gd name="T45" fmla="*/ 240 h 310"/>
                <a:gd name="T46" fmla="*/ 66 w 184"/>
                <a:gd name="T47" fmla="*/ 239 h 310"/>
                <a:gd name="T48" fmla="*/ 50 w 184"/>
                <a:gd name="T49" fmla="*/ 276 h 310"/>
                <a:gd name="T50" fmla="*/ 50 w 184"/>
                <a:gd name="T51" fmla="*/ 310 h 310"/>
                <a:gd name="T52" fmla="*/ 55 w 184"/>
                <a:gd name="T53" fmla="*/ 79 h 310"/>
                <a:gd name="T54" fmla="*/ 50 w 184"/>
                <a:gd name="T55" fmla="*/ 116 h 310"/>
                <a:gd name="T56" fmla="*/ 61 w 184"/>
                <a:gd name="T57" fmla="*/ 174 h 310"/>
                <a:gd name="T58" fmla="*/ 64 w 184"/>
                <a:gd name="T59" fmla="*/ 184 h 310"/>
                <a:gd name="T60" fmla="*/ 54 w 184"/>
                <a:gd name="T61" fmla="*/ 187 h 310"/>
                <a:gd name="T62" fmla="*/ 29 w 184"/>
                <a:gd name="T63" fmla="*/ 205 h 310"/>
                <a:gd name="T64" fmla="*/ 36 w 184"/>
                <a:gd name="T65" fmla="*/ 247 h 310"/>
                <a:gd name="T66" fmla="*/ 65 w 184"/>
                <a:gd name="T67" fmla="*/ 215 h 310"/>
                <a:gd name="T68" fmla="*/ 74 w 184"/>
                <a:gd name="T69" fmla="*/ 209 h 310"/>
                <a:gd name="T70" fmla="*/ 79 w 184"/>
                <a:gd name="T71" fmla="*/ 219 h 310"/>
                <a:gd name="T72" fmla="*/ 82 w 184"/>
                <a:gd name="T73" fmla="*/ 225 h 310"/>
                <a:gd name="T74" fmla="*/ 103 w 184"/>
                <a:gd name="T75" fmla="*/ 225 h 310"/>
                <a:gd name="T76" fmla="*/ 105 w 184"/>
                <a:gd name="T77" fmla="*/ 219 h 310"/>
                <a:gd name="T78" fmla="*/ 110 w 184"/>
                <a:gd name="T79" fmla="*/ 209 h 310"/>
                <a:gd name="T80" fmla="*/ 120 w 184"/>
                <a:gd name="T81" fmla="*/ 215 h 310"/>
                <a:gd name="T82" fmla="*/ 148 w 184"/>
                <a:gd name="T83" fmla="*/ 247 h 310"/>
                <a:gd name="T84" fmla="*/ 155 w 184"/>
                <a:gd name="T85" fmla="*/ 205 h 310"/>
                <a:gd name="T86" fmla="*/ 130 w 184"/>
                <a:gd name="T87" fmla="*/ 187 h 310"/>
                <a:gd name="T88" fmla="*/ 120 w 184"/>
                <a:gd name="T89" fmla="*/ 184 h 310"/>
                <a:gd name="T90" fmla="*/ 123 w 184"/>
                <a:gd name="T91" fmla="*/ 174 h 310"/>
                <a:gd name="T92" fmla="*/ 135 w 184"/>
                <a:gd name="T93" fmla="*/ 116 h 310"/>
                <a:gd name="T94" fmla="*/ 129 w 184"/>
                <a:gd name="T95" fmla="*/ 79 h 310"/>
                <a:gd name="T96" fmla="*/ 92 w 184"/>
                <a:gd name="T97" fmla="*/ 21 h 310"/>
                <a:gd name="T98" fmla="*/ 55 w 184"/>
                <a:gd name="T99" fmla="*/ 79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4" h="310">
                  <a:moveTo>
                    <a:pt x="50" y="310"/>
                  </a:moveTo>
                  <a:cubicBezTo>
                    <a:pt x="32" y="282"/>
                    <a:pt x="32" y="282"/>
                    <a:pt x="32" y="282"/>
                  </a:cubicBezTo>
                  <a:cubicBezTo>
                    <a:pt x="28" y="276"/>
                    <a:pt x="0" y="230"/>
                    <a:pt x="10" y="199"/>
                  </a:cubicBezTo>
                  <a:cubicBezTo>
                    <a:pt x="14" y="187"/>
                    <a:pt x="24" y="178"/>
                    <a:pt x="39" y="171"/>
                  </a:cubicBezTo>
                  <a:cubicBezTo>
                    <a:pt x="33" y="151"/>
                    <a:pt x="30" y="132"/>
                    <a:pt x="30" y="116"/>
                  </a:cubicBezTo>
                  <a:cubicBezTo>
                    <a:pt x="30" y="102"/>
                    <a:pt x="32" y="87"/>
                    <a:pt x="36" y="73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50" y="35"/>
                    <a:pt x="77" y="0"/>
                    <a:pt x="92" y="0"/>
                  </a:cubicBezTo>
                  <a:cubicBezTo>
                    <a:pt x="107" y="0"/>
                    <a:pt x="134" y="35"/>
                    <a:pt x="148" y="72"/>
                  </a:cubicBezTo>
                  <a:cubicBezTo>
                    <a:pt x="148" y="73"/>
                    <a:pt x="148" y="73"/>
                    <a:pt x="148" y="73"/>
                  </a:cubicBezTo>
                  <a:cubicBezTo>
                    <a:pt x="152" y="87"/>
                    <a:pt x="155" y="102"/>
                    <a:pt x="155" y="116"/>
                  </a:cubicBezTo>
                  <a:cubicBezTo>
                    <a:pt x="155" y="132"/>
                    <a:pt x="152" y="151"/>
                    <a:pt x="145" y="171"/>
                  </a:cubicBezTo>
                  <a:cubicBezTo>
                    <a:pt x="160" y="178"/>
                    <a:pt x="170" y="187"/>
                    <a:pt x="174" y="199"/>
                  </a:cubicBezTo>
                  <a:cubicBezTo>
                    <a:pt x="184" y="230"/>
                    <a:pt x="156" y="276"/>
                    <a:pt x="153" y="282"/>
                  </a:cubicBezTo>
                  <a:cubicBezTo>
                    <a:pt x="134" y="310"/>
                    <a:pt x="134" y="310"/>
                    <a:pt x="134" y="310"/>
                  </a:cubicBezTo>
                  <a:cubicBezTo>
                    <a:pt x="134" y="276"/>
                    <a:pt x="134" y="276"/>
                    <a:pt x="134" y="276"/>
                  </a:cubicBezTo>
                  <a:cubicBezTo>
                    <a:pt x="134" y="262"/>
                    <a:pt x="128" y="248"/>
                    <a:pt x="118" y="239"/>
                  </a:cubicBezTo>
                  <a:cubicBezTo>
                    <a:pt x="118" y="239"/>
                    <a:pt x="118" y="239"/>
                    <a:pt x="118" y="240"/>
                  </a:cubicBezTo>
                  <a:cubicBezTo>
                    <a:pt x="115" y="246"/>
                    <a:pt x="115" y="246"/>
                    <a:pt x="115" y="246"/>
                  </a:cubicBezTo>
                  <a:cubicBezTo>
                    <a:pt x="108" y="245"/>
                    <a:pt x="108" y="245"/>
                    <a:pt x="108" y="245"/>
                  </a:cubicBezTo>
                  <a:cubicBezTo>
                    <a:pt x="98" y="245"/>
                    <a:pt x="87" y="245"/>
                    <a:pt x="76" y="245"/>
                  </a:cubicBezTo>
                  <a:cubicBezTo>
                    <a:pt x="69" y="246"/>
                    <a:pt x="69" y="246"/>
                    <a:pt x="69" y="246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6" y="239"/>
                    <a:pt x="66" y="239"/>
                    <a:pt x="66" y="239"/>
                  </a:cubicBezTo>
                  <a:cubicBezTo>
                    <a:pt x="56" y="249"/>
                    <a:pt x="50" y="262"/>
                    <a:pt x="50" y="276"/>
                  </a:cubicBezTo>
                  <a:lnTo>
                    <a:pt x="50" y="310"/>
                  </a:lnTo>
                  <a:close/>
                  <a:moveTo>
                    <a:pt x="55" y="79"/>
                  </a:moveTo>
                  <a:cubicBezTo>
                    <a:pt x="52" y="91"/>
                    <a:pt x="50" y="104"/>
                    <a:pt x="50" y="116"/>
                  </a:cubicBezTo>
                  <a:cubicBezTo>
                    <a:pt x="50" y="132"/>
                    <a:pt x="53" y="152"/>
                    <a:pt x="61" y="174"/>
                  </a:cubicBezTo>
                  <a:cubicBezTo>
                    <a:pt x="64" y="184"/>
                    <a:pt x="64" y="184"/>
                    <a:pt x="64" y="184"/>
                  </a:cubicBezTo>
                  <a:cubicBezTo>
                    <a:pt x="54" y="187"/>
                    <a:pt x="54" y="187"/>
                    <a:pt x="54" y="187"/>
                  </a:cubicBezTo>
                  <a:cubicBezTo>
                    <a:pt x="45" y="190"/>
                    <a:pt x="33" y="196"/>
                    <a:pt x="29" y="205"/>
                  </a:cubicBezTo>
                  <a:cubicBezTo>
                    <a:pt x="26" y="216"/>
                    <a:pt x="30" y="233"/>
                    <a:pt x="36" y="247"/>
                  </a:cubicBezTo>
                  <a:cubicBezTo>
                    <a:pt x="42" y="234"/>
                    <a:pt x="52" y="223"/>
                    <a:pt x="65" y="215"/>
                  </a:cubicBezTo>
                  <a:cubicBezTo>
                    <a:pt x="74" y="209"/>
                    <a:pt x="74" y="209"/>
                    <a:pt x="74" y="209"/>
                  </a:cubicBezTo>
                  <a:cubicBezTo>
                    <a:pt x="79" y="219"/>
                    <a:pt x="79" y="219"/>
                    <a:pt x="79" y="219"/>
                  </a:cubicBezTo>
                  <a:cubicBezTo>
                    <a:pt x="80" y="221"/>
                    <a:pt x="81" y="223"/>
                    <a:pt x="82" y="225"/>
                  </a:cubicBezTo>
                  <a:cubicBezTo>
                    <a:pt x="89" y="225"/>
                    <a:pt x="96" y="225"/>
                    <a:pt x="103" y="225"/>
                  </a:cubicBezTo>
                  <a:cubicBezTo>
                    <a:pt x="104" y="223"/>
                    <a:pt x="105" y="221"/>
                    <a:pt x="105" y="219"/>
                  </a:cubicBezTo>
                  <a:cubicBezTo>
                    <a:pt x="110" y="209"/>
                    <a:pt x="110" y="209"/>
                    <a:pt x="110" y="209"/>
                  </a:cubicBezTo>
                  <a:cubicBezTo>
                    <a:pt x="120" y="215"/>
                    <a:pt x="120" y="215"/>
                    <a:pt x="120" y="215"/>
                  </a:cubicBezTo>
                  <a:cubicBezTo>
                    <a:pt x="133" y="223"/>
                    <a:pt x="142" y="234"/>
                    <a:pt x="148" y="247"/>
                  </a:cubicBezTo>
                  <a:cubicBezTo>
                    <a:pt x="154" y="233"/>
                    <a:pt x="159" y="216"/>
                    <a:pt x="155" y="205"/>
                  </a:cubicBezTo>
                  <a:cubicBezTo>
                    <a:pt x="152" y="196"/>
                    <a:pt x="140" y="190"/>
                    <a:pt x="130" y="187"/>
                  </a:cubicBezTo>
                  <a:cubicBezTo>
                    <a:pt x="120" y="184"/>
                    <a:pt x="120" y="184"/>
                    <a:pt x="120" y="18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31" y="152"/>
                    <a:pt x="135" y="132"/>
                    <a:pt x="135" y="116"/>
                  </a:cubicBezTo>
                  <a:cubicBezTo>
                    <a:pt x="135" y="104"/>
                    <a:pt x="133" y="91"/>
                    <a:pt x="129" y="79"/>
                  </a:cubicBezTo>
                  <a:cubicBezTo>
                    <a:pt x="117" y="47"/>
                    <a:pt x="99" y="26"/>
                    <a:pt x="92" y="21"/>
                  </a:cubicBezTo>
                  <a:cubicBezTo>
                    <a:pt x="85" y="26"/>
                    <a:pt x="67" y="47"/>
                    <a:pt x="55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</a:endParaRPr>
            </a:p>
          </p:txBody>
        </p:sp>
        <p:sp>
          <p:nvSpPr>
            <p:cNvPr id="73" name="Freeform 31"/>
            <p:cNvSpPr>
              <a:spLocks noEditPoints="1"/>
            </p:cNvSpPr>
            <p:nvPr/>
          </p:nvSpPr>
          <p:spPr bwMode="auto">
            <a:xfrm>
              <a:off x="4960938" y="5127626"/>
              <a:ext cx="244475" cy="241300"/>
            </a:xfrm>
            <a:custGeom>
              <a:avLst/>
              <a:gdLst>
                <a:gd name="T0" fmla="*/ 32 w 64"/>
                <a:gd name="T1" fmla="*/ 64 h 64"/>
                <a:gd name="T2" fmla="*/ 0 w 64"/>
                <a:gd name="T3" fmla="*/ 32 h 64"/>
                <a:gd name="T4" fmla="*/ 32 w 64"/>
                <a:gd name="T5" fmla="*/ 0 h 64"/>
                <a:gd name="T6" fmla="*/ 64 w 64"/>
                <a:gd name="T7" fmla="*/ 32 h 64"/>
                <a:gd name="T8" fmla="*/ 32 w 64"/>
                <a:gd name="T9" fmla="*/ 64 h 64"/>
                <a:gd name="T10" fmla="*/ 32 w 64"/>
                <a:gd name="T11" fmla="*/ 12 h 64"/>
                <a:gd name="T12" fmla="*/ 12 w 64"/>
                <a:gd name="T13" fmla="*/ 32 h 64"/>
                <a:gd name="T14" fmla="*/ 32 w 64"/>
                <a:gd name="T15" fmla="*/ 52 h 64"/>
                <a:gd name="T16" fmla="*/ 52 w 64"/>
                <a:gd name="T17" fmla="*/ 32 h 64"/>
                <a:gd name="T18" fmla="*/ 32 w 64"/>
                <a:gd name="T19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14" y="64"/>
                    <a:pt x="0" y="50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50" y="0"/>
                    <a:pt x="64" y="14"/>
                    <a:pt x="64" y="32"/>
                  </a:cubicBezTo>
                  <a:cubicBezTo>
                    <a:pt x="64" y="50"/>
                    <a:pt x="50" y="64"/>
                    <a:pt x="32" y="64"/>
                  </a:cubicBezTo>
                  <a:close/>
                  <a:moveTo>
                    <a:pt x="32" y="12"/>
                  </a:moveTo>
                  <a:cubicBezTo>
                    <a:pt x="21" y="12"/>
                    <a:pt x="12" y="21"/>
                    <a:pt x="12" y="32"/>
                  </a:cubicBezTo>
                  <a:cubicBezTo>
                    <a:pt x="12" y="43"/>
                    <a:pt x="21" y="52"/>
                    <a:pt x="32" y="52"/>
                  </a:cubicBezTo>
                  <a:cubicBezTo>
                    <a:pt x="43" y="52"/>
                    <a:pt x="52" y="43"/>
                    <a:pt x="52" y="32"/>
                  </a:cubicBezTo>
                  <a:cubicBezTo>
                    <a:pt x="52" y="21"/>
                    <a:pt x="43" y="12"/>
                    <a:pt x="3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</a:endParaRPr>
            </a:p>
          </p:txBody>
        </p:sp>
        <p:sp>
          <p:nvSpPr>
            <p:cNvPr id="74" name="Freeform 32"/>
            <p:cNvSpPr>
              <a:spLocks noEditPoints="1"/>
            </p:cNvSpPr>
            <p:nvPr/>
          </p:nvSpPr>
          <p:spPr bwMode="auto">
            <a:xfrm>
              <a:off x="4973638" y="5649913"/>
              <a:ext cx="225425" cy="358775"/>
            </a:xfrm>
            <a:custGeom>
              <a:avLst/>
              <a:gdLst>
                <a:gd name="T0" fmla="*/ 29 w 59"/>
                <a:gd name="T1" fmla="*/ 95 h 95"/>
                <a:gd name="T2" fmla="*/ 24 w 59"/>
                <a:gd name="T3" fmla="*/ 85 h 95"/>
                <a:gd name="T4" fmla="*/ 0 w 59"/>
                <a:gd name="T5" fmla="*/ 26 h 95"/>
                <a:gd name="T6" fmla="*/ 29 w 59"/>
                <a:gd name="T7" fmla="*/ 0 h 95"/>
                <a:gd name="T8" fmla="*/ 59 w 59"/>
                <a:gd name="T9" fmla="*/ 26 h 95"/>
                <a:gd name="T10" fmla="*/ 34 w 59"/>
                <a:gd name="T11" fmla="*/ 85 h 95"/>
                <a:gd name="T12" fmla="*/ 29 w 59"/>
                <a:gd name="T13" fmla="*/ 95 h 95"/>
                <a:gd name="T14" fmla="*/ 29 w 59"/>
                <a:gd name="T15" fmla="*/ 12 h 95"/>
                <a:gd name="T16" fmla="*/ 12 w 59"/>
                <a:gd name="T17" fmla="*/ 26 h 95"/>
                <a:gd name="T18" fmla="*/ 29 w 59"/>
                <a:gd name="T19" fmla="*/ 69 h 95"/>
                <a:gd name="T20" fmla="*/ 47 w 59"/>
                <a:gd name="T21" fmla="*/ 26 h 95"/>
                <a:gd name="T22" fmla="*/ 29 w 59"/>
                <a:gd name="T23" fmla="*/ 1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95">
                  <a:moveTo>
                    <a:pt x="29" y="95"/>
                  </a:moveTo>
                  <a:cubicBezTo>
                    <a:pt x="24" y="85"/>
                    <a:pt x="24" y="85"/>
                    <a:pt x="24" y="85"/>
                  </a:cubicBezTo>
                  <a:cubicBezTo>
                    <a:pt x="20" y="77"/>
                    <a:pt x="0" y="38"/>
                    <a:pt x="0" y="26"/>
                  </a:cubicBezTo>
                  <a:cubicBezTo>
                    <a:pt x="0" y="12"/>
                    <a:pt x="13" y="0"/>
                    <a:pt x="29" y="0"/>
                  </a:cubicBezTo>
                  <a:cubicBezTo>
                    <a:pt x="45" y="0"/>
                    <a:pt x="59" y="12"/>
                    <a:pt x="59" y="26"/>
                  </a:cubicBezTo>
                  <a:cubicBezTo>
                    <a:pt x="59" y="38"/>
                    <a:pt x="39" y="77"/>
                    <a:pt x="34" y="85"/>
                  </a:cubicBezTo>
                  <a:lnTo>
                    <a:pt x="29" y="95"/>
                  </a:lnTo>
                  <a:close/>
                  <a:moveTo>
                    <a:pt x="29" y="12"/>
                  </a:moveTo>
                  <a:cubicBezTo>
                    <a:pt x="19" y="12"/>
                    <a:pt x="12" y="18"/>
                    <a:pt x="12" y="26"/>
                  </a:cubicBezTo>
                  <a:cubicBezTo>
                    <a:pt x="12" y="31"/>
                    <a:pt x="20" y="50"/>
                    <a:pt x="29" y="69"/>
                  </a:cubicBezTo>
                  <a:cubicBezTo>
                    <a:pt x="38" y="50"/>
                    <a:pt x="47" y="31"/>
                    <a:pt x="47" y="26"/>
                  </a:cubicBezTo>
                  <a:cubicBezTo>
                    <a:pt x="47" y="18"/>
                    <a:pt x="39" y="12"/>
                    <a:pt x="2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</a:endParaRPr>
            </a:p>
          </p:txBody>
        </p:sp>
      </p:grpSp>
      <p:grpSp>
        <p:nvGrpSpPr>
          <p:cNvPr id="69" name="Group 28"/>
          <p:cNvGrpSpPr/>
          <p:nvPr/>
        </p:nvGrpSpPr>
        <p:grpSpPr>
          <a:xfrm>
            <a:off x="8480863" y="3330123"/>
            <a:ext cx="417024" cy="475193"/>
            <a:chOff x="4616451" y="1741488"/>
            <a:chExt cx="2959100" cy="3371850"/>
          </a:xfrm>
          <a:solidFill>
            <a:schemeClr val="bg1"/>
          </a:solidFill>
        </p:grpSpPr>
        <p:sp>
          <p:nvSpPr>
            <p:cNvPr id="70" name="Freeform 5"/>
            <p:cNvSpPr>
              <a:spLocks noEditPoints="1"/>
            </p:cNvSpPr>
            <p:nvPr/>
          </p:nvSpPr>
          <p:spPr bwMode="auto">
            <a:xfrm>
              <a:off x="4616451" y="1741488"/>
              <a:ext cx="2959100" cy="3371850"/>
            </a:xfrm>
            <a:custGeom>
              <a:avLst/>
              <a:gdLst>
                <a:gd name="T0" fmla="*/ 578 w 786"/>
                <a:gd name="T1" fmla="*/ 28 h 896"/>
                <a:gd name="T2" fmla="*/ 205 w 786"/>
                <a:gd name="T3" fmla="*/ 59 h 896"/>
                <a:gd name="T4" fmla="*/ 67 w 786"/>
                <a:gd name="T5" fmla="*/ 236 h 896"/>
                <a:gd name="T6" fmla="*/ 68 w 786"/>
                <a:gd name="T7" fmla="*/ 346 h 896"/>
                <a:gd name="T8" fmla="*/ 70 w 786"/>
                <a:gd name="T9" fmla="*/ 356 h 896"/>
                <a:gd name="T10" fmla="*/ 39 w 786"/>
                <a:gd name="T11" fmla="*/ 406 h 896"/>
                <a:gd name="T12" fmla="*/ 14 w 786"/>
                <a:gd name="T13" fmla="*/ 441 h 896"/>
                <a:gd name="T14" fmla="*/ 14 w 786"/>
                <a:gd name="T15" fmla="*/ 442 h 896"/>
                <a:gd name="T16" fmla="*/ 36 w 786"/>
                <a:gd name="T17" fmla="*/ 540 h 896"/>
                <a:gd name="T18" fmla="*/ 50 w 786"/>
                <a:gd name="T19" fmla="*/ 587 h 896"/>
                <a:gd name="T20" fmla="*/ 75 w 786"/>
                <a:gd name="T21" fmla="*/ 649 h 896"/>
                <a:gd name="T22" fmla="*/ 74 w 786"/>
                <a:gd name="T23" fmla="*/ 694 h 896"/>
                <a:gd name="T24" fmla="*/ 169 w 786"/>
                <a:gd name="T25" fmla="*/ 773 h 896"/>
                <a:gd name="T26" fmla="*/ 244 w 786"/>
                <a:gd name="T27" fmla="*/ 830 h 896"/>
                <a:gd name="T28" fmla="*/ 618 w 786"/>
                <a:gd name="T29" fmla="*/ 896 h 896"/>
                <a:gd name="T30" fmla="*/ 686 w 786"/>
                <a:gd name="T31" fmla="*/ 814 h 896"/>
                <a:gd name="T32" fmla="*/ 664 w 786"/>
                <a:gd name="T33" fmla="*/ 637 h 896"/>
                <a:gd name="T34" fmla="*/ 777 w 786"/>
                <a:gd name="T35" fmla="*/ 417 h 896"/>
                <a:gd name="T36" fmla="*/ 706 w 786"/>
                <a:gd name="T37" fmla="*/ 118 h 896"/>
                <a:gd name="T38" fmla="*/ 627 w 786"/>
                <a:gd name="T39" fmla="*/ 606 h 896"/>
                <a:gd name="T40" fmla="*/ 639 w 786"/>
                <a:gd name="T41" fmla="*/ 823 h 896"/>
                <a:gd name="T42" fmla="*/ 618 w 786"/>
                <a:gd name="T43" fmla="*/ 847 h 896"/>
                <a:gd name="T44" fmla="*/ 292 w 786"/>
                <a:gd name="T45" fmla="*/ 827 h 896"/>
                <a:gd name="T46" fmla="*/ 260 w 786"/>
                <a:gd name="T47" fmla="*/ 706 h 896"/>
                <a:gd name="T48" fmla="*/ 169 w 786"/>
                <a:gd name="T49" fmla="*/ 725 h 896"/>
                <a:gd name="T50" fmla="*/ 101 w 786"/>
                <a:gd name="T51" fmla="*/ 604 h 896"/>
                <a:gd name="T52" fmla="*/ 110 w 786"/>
                <a:gd name="T53" fmla="*/ 568 h 896"/>
                <a:gd name="T54" fmla="*/ 86 w 786"/>
                <a:gd name="T55" fmla="*/ 555 h 896"/>
                <a:gd name="T56" fmla="*/ 94 w 786"/>
                <a:gd name="T57" fmla="*/ 519 h 896"/>
                <a:gd name="T58" fmla="*/ 65 w 786"/>
                <a:gd name="T59" fmla="*/ 501 h 896"/>
                <a:gd name="T60" fmla="*/ 55 w 786"/>
                <a:gd name="T61" fmla="*/ 467 h 896"/>
                <a:gd name="T62" fmla="*/ 112 w 786"/>
                <a:gd name="T63" fmla="*/ 381 h 896"/>
                <a:gd name="T64" fmla="*/ 115 w 786"/>
                <a:gd name="T65" fmla="*/ 335 h 896"/>
                <a:gd name="T66" fmla="*/ 114 w 786"/>
                <a:gd name="T67" fmla="*/ 248 h 896"/>
                <a:gd name="T68" fmla="*/ 729 w 786"/>
                <a:gd name="T69" fmla="*/ 410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6" h="896">
                  <a:moveTo>
                    <a:pt x="706" y="118"/>
                  </a:moveTo>
                  <a:cubicBezTo>
                    <a:pt x="672" y="79"/>
                    <a:pt x="629" y="49"/>
                    <a:pt x="578" y="28"/>
                  </a:cubicBezTo>
                  <a:cubicBezTo>
                    <a:pt x="531" y="10"/>
                    <a:pt x="478" y="0"/>
                    <a:pt x="425" y="0"/>
                  </a:cubicBezTo>
                  <a:cubicBezTo>
                    <a:pt x="346" y="0"/>
                    <a:pt x="268" y="21"/>
                    <a:pt x="205" y="59"/>
                  </a:cubicBezTo>
                  <a:cubicBezTo>
                    <a:pt x="171" y="79"/>
                    <a:pt x="142" y="104"/>
                    <a:pt x="119" y="133"/>
                  </a:cubicBezTo>
                  <a:cubicBezTo>
                    <a:pt x="94" y="164"/>
                    <a:pt x="77" y="198"/>
                    <a:pt x="67" y="236"/>
                  </a:cubicBezTo>
                  <a:cubicBezTo>
                    <a:pt x="59" y="268"/>
                    <a:pt x="58" y="305"/>
                    <a:pt x="65" y="335"/>
                  </a:cubicBezTo>
                  <a:cubicBezTo>
                    <a:pt x="68" y="346"/>
                    <a:pt x="68" y="346"/>
                    <a:pt x="68" y="346"/>
                  </a:cubicBezTo>
                  <a:cubicBezTo>
                    <a:pt x="68" y="349"/>
                    <a:pt x="69" y="352"/>
                    <a:pt x="70" y="354"/>
                  </a:cubicBezTo>
                  <a:cubicBezTo>
                    <a:pt x="70" y="355"/>
                    <a:pt x="70" y="356"/>
                    <a:pt x="70" y="356"/>
                  </a:cubicBezTo>
                  <a:cubicBezTo>
                    <a:pt x="68" y="360"/>
                    <a:pt x="68" y="360"/>
                    <a:pt x="68" y="360"/>
                  </a:cubicBezTo>
                  <a:cubicBezTo>
                    <a:pt x="61" y="375"/>
                    <a:pt x="50" y="390"/>
                    <a:pt x="39" y="406"/>
                  </a:cubicBezTo>
                  <a:cubicBezTo>
                    <a:pt x="31" y="417"/>
                    <a:pt x="22" y="428"/>
                    <a:pt x="14" y="441"/>
                  </a:cubicBezTo>
                  <a:cubicBezTo>
                    <a:pt x="14" y="441"/>
                    <a:pt x="14" y="441"/>
                    <a:pt x="14" y="441"/>
                  </a:cubicBezTo>
                  <a:cubicBezTo>
                    <a:pt x="14" y="441"/>
                    <a:pt x="14" y="441"/>
                    <a:pt x="14" y="441"/>
                  </a:cubicBezTo>
                  <a:cubicBezTo>
                    <a:pt x="14" y="442"/>
                    <a:pt x="14" y="442"/>
                    <a:pt x="14" y="442"/>
                  </a:cubicBezTo>
                  <a:cubicBezTo>
                    <a:pt x="3" y="459"/>
                    <a:pt x="0" y="481"/>
                    <a:pt x="6" y="501"/>
                  </a:cubicBezTo>
                  <a:cubicBezTo>
                    <a:pt x="11" y="517"/>
                    <a:pt x="22" y="531"/>
                    <a:pt x="36" y="540"/>
                  </a:cubicBezTo>
                  <a:cubicBezTo>
                    <a:pt x="35" y="553"/>
                    <a:pt x="37" y="565"/>
                    <a:pt x="43" y="576"/>
                  </a:cubicBezTo>
                  <a:cubicBezTo>
                    <a:pt x="45" y="580"/>
                    <a:pt x="47" y="584"/>
                    <a:pt x="50" y="587"/>
                  </a:cubicBezTo>
                  <a:cubicBezTo>
                    <a:pt x="48" y="603"/>
                    <a:pt x="52" y="619"/>
                    <a:pt x="62" y="632"/>
                  </a:cubicBezTo>
                  <a:cubicBezTo>
                    <a:pt x="75" y="649"/>
                    <a:pt x="75" y="649"/>
                    <a:pt x="75" y="649"/>
                  </a:cubicBezTo>
                  <a:cubicBezTo>
                    <a:pt x="75" y="652"/>
                    <a:pt x="75" y="654"/>
                    <a:pt x="74" y="657"/>
                  </a:cubicBezTo>
                  <a:cubicBezTo>
                    <a:pt x="74" y="667"/>
                    <a:pt x="73" y="680"/>
                    <a:pt x="74" y="694"/>
                  </a:cubicBezTo>
                  <a:cubicBezTo>
                    <a:pt x="77" y="715"/>
                    <a:pt x="85" y="732"/>
                    <a:pt x="97" y="746"/>
                  </a:cubicBezTo>
                  <a:cubicBezTo>
                    <a:pt x="114" y="764"/>
                    <a:pt x="139" y="773"/>
                    <a:pt x="169" y="773"/>
                  </a:cubicBezTo>
                  <a:cubicBezTo>
                    <a:pt x="189" y="773"/>
                    <a:pt x="212" y="769"/>
                    <a:pt x="240" y="761"/>
                  </a:cubicBezTo>
                  <a:cubicBezTo>
                    <a:pt x="241" y="779"/>
                    <a:pt x="243" y="801"/>
                    <a:pt x="244" y="830"/>
                  </a:cubicBezTo>
                  <a:cubicBezTo>
                    <a:pt x="246" y="867"/>
                    <a:pt x="276" y="896"/>
                    <a:pt x="313" y="896"/>
                  </a:cubicBezTo>
                  <a:cubicBezTo>
                    <a:pt x="618" y="896"/>
                    <a:pt x="618" y="896"/>
                    <a:pt x="618" y="896"/>
                  </a:cubicBezTo>
                  <a:cubicBezTo>
                    <a:pt x="638" y="896"/>
                    <a:pt x="658" y="887"/>
                    <a:pt x="671" y="871"/>
                  </a:cubicBezTo>
                  <a:cubicBezTo>
                    <a:pt x="684" y="855"/>
                    <a:pt x="690" y="834"/>
                    <a:pt x="686" y="814"/>
                  </a:cubicBezTo>
                  <a:cubicBezTo>
                    <a:pt x="658" y="658"/>
                    <a:pt x="658" y="658"/>
                    <a:pt x="658" y="658"/>
                  </a:cubicBezTo>
                  <a:cubicBezTo>
                    <a:pt x="657" y="650"/>
                    <a:pt x="659" y="643"/>
                    <a:pt x="664" y="637"/>
                  </a:cubicBezTo>
                  <a:cubicBezTo>
                    <a:pt x="686" y="610"/>
                    <a:pt x="712" y="578"/>
                    <a:pt x="733" y="541"/>
                  </a:cubicBezTo>
                  <a:cubicBezTo>
                    <a:pt x="756" y="501"/>
                    <a:pt x="770" y="460"/>
                    <a:pt x="777" y="417"/>
                  </a:cubicBezTo>
                  <a:cubicBezTo>
                    <a:pt x="786" y="355"/>
                    <a:pt x="784" y="298"/>
                    <a:pt x="772" y="247"/>
                  </a:cubicBezTo>
                  <a:cubicBezTo>
                    <a:pt x="759" y="198"/>
                    <a:pt x="737" y="154"/>
                    <a:pt x="706" y="118"/>
                  </a:cubicBezTo>
                  <a:close/>
                  <a:moveTo>
                    <a:pt x="729" y="410"/>
                  </a:moveTo>
                  <a:cubicBezTo>
                    <a:pt x="717" y="491"/>
                    <a:pt x="674" y="550"/>
                    <a:pt x="627" y="606"/>
                  </a:cubicBezTo>
                  <a:cubicBezTo>
                    <a:pt x="613" y="622"/>
                    <a:pt x="607" y="645"/>
                    <a:pt x="611" y="666"/>
                  </a:cubicBezTo>
                  <a:cubicBezTo>
                    <a:pt x="639" y="823"/>
                    <a:pt x="639" y="823"/>
                    <a:pt x="639" y="823"/>
                  </a:cubicBezTo>
                  <a:cubicBezTo>
                    <a:pt x="640" y="829"/>
                    <a:pt x="638" y="835"/>
                    <a:pt x="634" y="840"/>
                  </a:cubicBezTo>
                  <a:cubicBezTo>
                    <a:pt x="630" y="845"/>
                    <a:pt x="624" y="847"/>
                    <a:pt x="618" y="847"/>
                  </a:cubicBezTo>
                  <a:cubicBezTo>
                    <a:pt x="313" y="847"/>
                    <a:pt x="313" y="847"/>
                    <a:pt x="313" y="847"/>
                  </a:cubicBezTo>
                  <a:cubicBezTo>
                    <a:pt x="302" y="847"/>
                    <a:pt x="293" y="839"/>
                    <a:pt x="292" y="827"/>
                  </a:cubicBezTo>
                  <a:cubicBezTo>
                    <a:pt x="290" y="774"/>
                    <a:pt x="286" y="742"/>
                    <a:pt x="284" y="724"/>
                  </a:cubicBezTo>
                  <a:cubicBezTo>
                    <a:pt x="284" y="715"/>
                    <a:pt x="272" y="706"/>
                    <a:pt x="260" y="706"/>
                  </a:cubicBezTo>
                  <a:cubicBezTo>
                    <a:pt x="258" y="706"/>
                    <a:pt x="256" y="706"/>
                    <a:pt x="254" y="707"/>
                  </a:cubicBezTo>
                  <a:cubicBezTo>
                    <a:pt x="216" y="720"/>
                    <a:pt x="189" y="725"/>
                    <a:pt x="169" y="725"/>
                  </a:cubicBezTo>
                  <a:cubicBezTo>
                    <a:pt x="95" y="725"/>
                    <a:pt x="134" y="648"/>
                    <a:pt x="120" y="629"/>
                  </a:cubicBezTo>
                  <a:cubicBezTo>
                    <a:pt x="101" y="604"/>
                    <a:pt x="101" y="604"/>
                    <a:pt x="101" y="604"/>
                  </a:cubicBezTo>
                  <a:cubicBezTo>
                    <a:pt x="96" y="597"/>
                    <a:pt x="96" y="589"/>
                    <a:pt x="100" y="583"/>
                  </a:cubicBezTo>
                  <a:cubicBezTo>
                    <a:pt x="110" y="568"/>
                    <a:pt x="110" y="568"/>
                    <a:pt x="110" y="568"/>
                  </a:cubicBezTo>
                  <a:cubicBezTo>
                    <a:pt x="98" y="565"/>
                    <a:pt x="98" y="565"/>
                    <a:pt x="98" y="565"/>
                  </a:cubicBezTo>
                  <a:cubicBezTo>
                    <a:pt x="93" y="563"/>
                    <a:pt x="89" y="560"/>
                    <a:pt x="86" y="555"/>
                  </a:cubicBezTo>
                  <a:cubicBezTo>
                    <a:pt x="84" y="550"/>
                    <a:pt x="84" y="545"/>
                    <a:pt x="86" y="540"/>
                  </a:cubicBezTo>
                  <a:cubicBezTo>
                    <a:pt x="94" y="519"/>
                    <a:pt x="94" y="519"/>
                    <a:pt x="94" y="519"/>
                  </a:cubicBezTo>
                  <a:cubicBezTo>
                    <a:pt x="95" y="517"/>
                    <a:pt x="94" y="514"/>
                    <a:pt x="92" y="513"/>
                  </a:cubicBezTo>
                  <a:cubicBezTo>
                    <a:pt x="65" y="501"/>
                    <a:pt x="65" y="501"/>
                    <a:pt x="65" y="501"/>
                  </a:cubicBezTo>
                  <a:cubicBezTo>
                    <a:pt x="59" y="499"/>
                    <a:pt x="54" y="493"/>
                    <a:pt x="52" y="487"/>
                  </a:cubicBezTo>
                  <a:cubicBezTo>
                    <a:pt x="50" y="480"/>
                    <a:pt x="51" y="473"/>
                    <a:pt x="55" y="467"/>
                  </a:cubicBezTo>
                  <a:cubicBezTo>
                    <a:pt x="55" y="466"/>
                    <a:pt x="55" y="466"/>
                    <a:pt x="55" y="466"/>
                  </a:cubicBezTo>
                  <a:cubicBezTo>
                    <a:pt x="73" y="438"/>
                    <a:pt x="97" y="412"/>
                    <a:pt x="112" y="381"/>
                  </a:cubicBezTo>
                  <a:cubicBezTo>
                    <a:pt x="118" y="368"/>
                    <a:pt x="118" y="368"/>
                    <a:pt x="118" y="368"/>
                  </a:cubicBezTo>
                  <a:cubicBezTo>
                    <a:pt x="122" y="359"/>
                    <a:pt x="117" y="345"/>
                    <a:pt x="115" y="335"/>
                  </a:cubicBezTo>
                  <a:cubicBezTo>
                    <a:pt x="112" y="325"/>
                    <a:pt x="112" y="325"/>
                    <a:pt x="112" y="325"/>
                  </a:cubicBezTo>
                  <a:cubicBezTo>
                    <a:pt x="107" y="301"/>
                    <a:pt x="108" y="271"/>
                    <a:pt x="114" y="248"/>
                  </a:cubicBezTo>
                  <a:cubicBezTo>
                    <a:pt x="146" y="120"/>
                    <a:pt x="286" y="48"/>
                    <a:pt x="425" y="48"/>
                  </a:cubicBezTo>
                  <a:cubicBezTo>
                    <a:pt x="597" y="48"/>
                    <a:pt x="767" y="158"/>
                    <a:pt x="729" y="4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</a:endParaRPr>
            </a:p>
          </p:txBody>
        </p:sp>
        <p:sp>
          <p:nvSpPr>
            <p:cNvPr id="71" name="Freeform 6"/>
            <p:cNvSpPr/>
            <p:nvPr/>
          </p:nvSpPr>
          <p:spPr bwMode="auto">
            <a:xfrm>
              <a:off x="5184776" y="2062163"/>
              <a:ext cx="2085975" cy="1700213"/>
            </a:xfrm>
            <a:custGeom>
              <a:avLst/>
              <a:gdLst>
                <a:gd name="T0" fmla="*/ 367 w 554"/>
                <a:gd name="T1" fmla="*/ 21 h 452"/>
                <a:gd name="T2" fmla="*/ 325 w 554"/>
                <a:gd name="T3" fmla="*/ 5 h 452"/>
                <a:gd name="T4" fmla="*/ 298 w 554"/>
                <a:gd name="T5" fmla="*/ 11 h 452"/>
                <a:gd name="T6" fmla="*/ 267 w 554"/>
                <a:gd name="T7" fmla="*/ 0 h 452"/>
                <a:gd name="T8" fmla="*/ 243 w 554"/>
                <a:gd name="T9" fmla="*/ 7 h 452"/>
                <a:gd name="T10" fmla="*/ 223 w 554"/>
                <a:gd name="T11" fmla="*/ 5 h 452"/>
                <a:gd name="T12" fmla="*/ 168 w 554"/>
                <a:gd name="T13" fmla="*/ 24 h 452"/>
                <a:gd name="T14" fmla="*/ 163 w 554"/>
                <a:gd name="T15" fmla="*/ 24 h 452"/>
                <a:gd name="T16" fmla="*/ 96 w 554"/>
                <a:gd name="T17" fmla="*/ 54 h 452"/>
                <a:gd name="T18" fmla="*/ 38 w 554"/>
                <a:gd name="T19" fmla="*/ 123 h 452"/>
                <a:gd name="T20" fmla="*/ 15 w 554"/>
                <a:gd name="T21" fmla="*/ 156 h 452"/>
                <a:gd name="T22" fmla="*/ 15 w 554"/>
                <a:gd name="T23" fmla="*/ 161 h 452"/>
                <a:gd name="T24" fmla="*/ 0 w 554"/>
                <a:gd name="T25" fmla="*/ 210 h 452"/>
                <a:gd name="T26" fmla="*/ 39 w 554"/>
                <a:gd name="T27" fmla="*/ 282 h 452"/>
                <a:gd name="T28" fmla="*/ 103 w 554"/>
                <a:gd name="T29" fmla="*/ 327 h 452"/>
                <a:gd name="T30" fmla="*/ 135 w 554"/>
                <a:gd name="T31" fmla="*/ 319 h 452"/>
                <a:gd name="T32" fmla="*/ 177 w 554"/>
                <a:gd name="T33" fmla="*/ 344 h 452"/>
                <a:gd name="T34" fmla="*/ 260 w 554"/>
                <a:gd name="T35" fmla="*/ 403 h 452"/>
                <a:gd name="T36" fmla="*/ 296 w 554"/>
                <a:gd name="T37" fmla="*/ 395 h 452"/>
                <a:gd name="T38" fmla="*/ 391 w 554"/>
                <a:gd name="T39" fmla="*/ 452 h 452"/>
                <a:gd name="T40" fmla="*/ 492 w 554"/>
                <a:gd name="T41" fmla="*/ 382 h 452"/>
                <a:gd name="T42" fmla="*/ 549 w 554"/>
                <a:gd name="T43" fmla="*/ 287 h 452"/>
                <a:gd name="T44" fmla="*/ 547 w 554"/>
                <a:gd name="T45" fmla="*/ 267 h 452"/>
                <a:gd name="T46" fmla="*/ 554 w 554"/>
                <a:gd name="T47" fmla="*/ 235 h 452"/>
                <a:gd name="T48" fmla="*/ 536 w 554"/>
                <a:gd name="T49" fmla="*/ 185 h 452"/>
                <a:gd name="T50" fmla="*/ 537 w 554"/>
                <a:gd name="T51" fmla="*/ 174 h 452"/>
                <a:gd name="T52" fmla="*/ 493 w 554"/>
                <a:gd name="T53" fmla="*/ 106 h 452"/>
                <a:gd name="T54" fmla="*/ 367 w 554"/>
                <a:gd name="T55" fmla="*/ 2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54" h="452">
                  <a:moveTo>
                    <a:pt x="367" y="21"/>
                  </a:moveTo>
                  <a:cubicBezTo>
                    <a:pt x="356" y="11"/>
                    <a:pt x="341" y="5"/>
                    <a:pt x="325" y="5"/>
                  </a:cubicBezTo>
                  <a:cubicBezTo>
                    <a:pt x="315" y="5"/>
                    <a:pt x="306" y="7"/>
                    <a:pt x="298" y="11"/>
                  </a:cubicBezTo>
                  <a:cubicBezTo>
                    <a:pt x="289" y="4"/>
                    <a:pt x="279" y="0"/>
                    <a:pt x="267" y="0"/>
                  </a:cubicBezTo>
                  <a:cubicBezTo>
                    <a:pt x="258" y="0"/>
                    <a:pt x="250" y="3"/>
                    <a:pt x="243" y="7"/>
                  </a:cubicBezTo>
                  <a:cubicBezTo>
                    <a:pt x="237" y="5"/>
                    <a:pt x="230" y="5"/>
                    <a:pt x="223" y="5"/>
                  </a:cubicBezTo>
                  <a:cubicBezTo>
                    <a:pt x="203" y="5"/>
                    <a:pt x="183" y="12"/>
                    <a:pt x="168" y="24"/>
                  </a:cubicBezTo>
                  <a:cubicBezTo>
                    <a:pt x="166" y="24"/>
                    <a:pt x="165" y="24"/>
                    <a:pt x="163" y="24"/>
                  </a:cubicBezTo>
                  <a:cubicBezTo>
                    <a:pt x="136" y="24"/>
                    <a:pt x="112" y="36"/>
                    <a:pt x="96" y="54"/>
                  </a:cubicBezTo>
                  <a:cubicBezTo>
                    <a:pt x="63" y="60"/>
                    <a:pt x="38" y="89"/>
                    <a:pt x="38" y="123"/>
                  </a:cubicBezTo>
                  <a:cubicBezTo>
                    <a:pt x="24" y="128"/>
                    <a:pt x="15" y="141"/>
                    <a:pt x="15" y="156"/>
                  </a:cubicBezTo>
                  <a:cubicBezTo>
                    <a:pt x="15" y="158"/>
                    <a:pt x="15" y="159"/>
                    <a:pt x="15" y="161"/>
                  </a:cubicBezTo>
                  <a:cubicBezTo>
                    <a:pt x="6" y="175"/>
                    <a:pt x="0" y="192"/>
                    <a:pt x="0" y="210"/>
                  </a:cubicBezTo>
                  <a:cubicBezTo>
                    <a:pt x="0" y="240"/>
                    <a:pt x="16" y="266"/>
                    <a:pt x="39" y="282"/>
                  </a:cubicBezTo>
                  <a:cubicBezTo>
                    <a:pt x="48" y="308"/>
                    <a:pt x="74" y="327"/>
                    <a:pt x="103" y="327"/>
                  </a:cubicBezTo>
                  <a:cubicBezTo>
                    <a:pt x="115" y="327"/>
                    <a:pt x="126" y="324"/>
                    <a:pt x="135" y="319"/>
                  </a:cubicBezTo>
                  <a:cubicBezTo>
                    <a:pt x="145" y="332"/>
                    <a:pt x="160" y="341"/>
                    <a:pt x="177" y="344"/>
                  </a:cubicBezTo>
                  <a:cubicBezTo>
                    <a:pt x="189" y="378"/>
                    <a:pt x="222" y="403"/>
                    <a:pt x="260" y="403"/>
                  </a:cubicBezTo>
                  <a:cubicBezTo>
                    <a:pt x="273" y="403"/>
                    <a:pt x="285" y="400"/>
                    <a:pt x="296" y="395"/>
                  </a:cubicBezTo>
                  <a:cubicBezTo>
                    <a:pt x="314" y="429"/>
                    <a:pt x="350" y="452"/>
                    <a:pt x="391" y="452"/>
                  </a:cubicBezTo>
                  <a:cubicBezTo>
                    <a:pt x="437" y="452"/>
                    <a:pt x="477" y="423"/>
                    <a:pt x="492" y="382"/>
                  </a:cubicBezTo>
                  <a:cubicBezTo>
                    <a:pt x="526" y="364"/>
                    <a:pt x="549" y="328"/>
                    <a:pt x="549" y="287"/>
                  </a:cubicBezTo>
                  <a:cubicBezTo>
                    <a:pt x="549" y="280"/>
                    <a:pt x="548" y="274"/>
                    <a:pt x="547" y="267"/>
                  </a:cubicBezTo>
                  <a:cubicBezTo>
                    <a:pt x="552" y="257"/>
                    <a:pt x="554" y="246"/>
                    <a:pt x="554" y="235"/>
                  </a:cubicBezTo>
                  <a:cubicBezTo>
                    <a:pt x="554" y="216"/>
                    <a:pt x="547" y="199"/>
                    <a:pt x="536" y="185"/>
                  </a:cubicBezTo>
                  <a:cubicBezTo>
                    <a:pt x="536" y="182"/>
                    <a:pt x="537" y="178"/>
                    <a:pt x="537" y="174"/>
                  </a:cubicBezTo>
                  <a:cubicBezTo>
                    <a:pt x="537" y="144"/>
                    <a:pt x="519" y="118"/>
                    <a:pt x="493" y="106"/>
                  </a:cubicBezTo>
                  <a:cubicBezTo>
                    <a:pt x="472" y="57"/>
                    <a:pt x="423" y="22"/>
                    <a:pt x="367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</a:endParaRPr>
            </a:p>
          </p:txBody>
        </p:sp>
      </p:grpSp>
      <p:sp>
        <p:nvSpPr>
          <p:cNvPr id="82" name="文本框 81"/>
          <p:cNvSpPr txBox="1"/>
          <p:nvPr/>
        </p:nvSpPr>
        <p:spPr>
          <a:xfrm>
            <a:off x="6880225" y="1173163"/>
            <a:ext cx="2868613" cy="4178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、注册一个订阅号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6840538" y="1562100"/>
            <a:ext cx="3636962" cy="8401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要求：尽量以你的笔名为订阅号名称，如有屏蔽字眼，可以考虑拼音或者其他名称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6880225" y="5213350"/>
            <a:ext cx="3935095" cy="417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、设置一个具有特色的欢迎语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6840538" y="5602288"/>
            <a:ext cx="3636962" cy="5962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要求在自动回复里设置欢迎语，即关注你的小伙伴都可以收到你的欢迎语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9276715" y="3053080"/>
            <a:ext cx="3145790" cy="417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、完成订阅号基础设置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9513888" y="3441700"/>
            <a:ext cx="2257425" cy="5962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上传头像、介绍、下载你的二维码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280" name="文本框 28"/>
          <p:cNvSpPr txBox="1">
            <a:spLocks noChangeArrowheads="1"/>
          </p:cNvSpPr>
          <p:nvPr/>
        </p:nvSpPr>
        <p:spPr bwMode="auto">
          <a:xfrm>
            <a:off x="663575" y="561975"/>
            <a:ext cx="2032000" cy="384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课后小作业：</a:t>
            </a:r>
            <a:endParaRPr lang="en-US" alt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ransition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bldLvl="0" animBg="1"/>
      <p:bldP spid="57" grpId="0" bldLvl="0" animBg="1"/>
      <p:bldP spid="58" grpId="0" bldLvl="0" animBg="1"/>
      <p:bldP spid="59" grpId="0" bldLvl="0" animBg="1"/>
      <p:bldP spid="62" grpId="0"/>
      <p:bldP spid="82" grpId="0"/>
      <p:bldP spid="83" grpId="0"/>
      <p:bldP spid="84" grpId="0"/>
      <p:bldP spid="85" grpId="0"/>
      <p:bldP spid="86" grpId="0"/>
      <p:bldP spid="8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/>
          <p:nvPr/>
        </p:nvSpPr>
        <p:spPr>
          <a:xfrm>
            <a:off x="4418330" y="1510348"/>
            <a:ext cx="7429500" cy="3836987"/>
          </a:xfrm>
          <a:prstGeom prst="rect">
            <a:avLst/>
          </a:prstGeom>
          <a:solidFill>
            <a:srgbClr val="CEA3A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solidFill>
                <a:srgbClr val="5D676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219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8" y="1509713"/>
            <a:ext cx="3743325" cy="383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文本框 6"/>
          <p:cNvSpPr txBox="1">
            <a:spLocks noChangeArrowheads="1"/>
          </p:cNvSpPr>
          <p:nvPr/>
        </p:nvSpPr>
        <p:spPr bwMode="auto">
          <a:xfrm>
            <a:off x="4749800" y="2187575"/>
            <a:ext cx="6650990" cy="2246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完成三个小作业的作者，可以直接私聊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@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大鱼崽</a:t>
            </a:r>
            <a:endParaRPr lang="zh-CN" altLang="en-US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大鱼崽会一一关注你们的订阅号查看完成情况哦</a:t>
            </a:r>
            <a:endParaRPr lang="zh-CN" altLang="en-US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顺利完成后，可以领取第二节课教程</a:t>
            </a:r>
            <a:endParaRPr lang="zh-CN" altLang="en-US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《如何发推文，发什么推文》</a:t>
            </a:r>
            <a:endParaRPr lang="zh-CN" altLang="en-US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232" name="文本框 28"/>
          <p:cNvSpPr txBox="1">
            <a:spLocks noChangeArrowheads="1"/>
          </p:cNvSpPr>
          <p:nvPr/>
        </p:nvSpPr>
        <p:spPr bwMode="auto">
          <a:xfrm>
            <a:off x="663575" y="561975"/>
            <a:ext cx="2032000" cy="384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最后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1"/>
          <p:cNvSpPr>
            <a:spLocks noGrp="1"/>
          </p:cNvSpPr>
          <p:nvPr>
            <p:ph type="title"/>
          </p:nvPr>
        </p:nvSpPr>
        <p:spPr>
          <a:xfrm>
            <a:off x="4922838" y="1979613"/>
            <a:ext cx="5659437" cy="1614487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altLang="zh-CN" smtClean="0">
                <a:solidFill>
                  <a:srgbClr val="775F49"/>
                </a:solidFill>
                <a:latin typeface="Impact" panose="020B0806030902050204" pitchFamily="34" charset="0"/>
                <a:ea typeface="微软雅黑" panose="020B0503020204020204" charset="-122"/>
              </a:rPr>
              <a:t>THANK YOU</a:t>
            </a:r>
            <a:endParaRPr lang="zh-CN" altLang="en-US" smtClean="0">
              <a:solidFill>
                <a:srgbClr val="775F49"/>
              </a:solidFill>
              <a:latin typeface="Impact" panose="020B0806030902050204" pitchFamily="34" charset="0"/>
              <a:ea typeface="微软雅黑" panose="020B0503020204020204" charset="-122"/>
            </a:endParaRPr>
          </a:p>
        </p:txBody>
      </p:sp>
      <p:sp>
        <p:nvSpPr>
          <p:cNvPr id="48131" name="副标题 2"/>
          <p:cNvSpPr>
            <a:spLocks noGrp="1"/>
          </p:cNvSpPr>
          <p:nvPr>
            <p:ph type="subTitle" idx="1"/>
          </p:nvPr>
        </p:nvSpPr>
        <p:spPr>
          <a:xfrm>
            <a:off x="4922838" y="3657600"/>
            <a:ext cx="5659437" cy="673100"/>
          </a:xfrm>
        </p:spPr>
        <p:txBody>
          <a:bodyPr/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mtClean="0">
                <a:solidFill>
                  <a:srgbClr val="775F49"/>
                </a:solidFill>
                <a:latin typeface="方正兰亭黑简体"/>
                <a:ea typeface="方正兰亭黑简体"/>
                <a:cs typeface="方正兰亭黑简体"/>
              </a:rPr>
              <a:t>大鱼崽在下节课等你</a:t>
            </a:r>
            <a:r>
              <a:rPr lang="en-US" altLang="zh-CN" smtClean="0">
                <a:solidFill>
                  <a:srgbClr val="775F49"/>
                </a:solidFill>
                <a:latin typeface="方正兰亭黑简体"/>
                <a:ea typeface="方正兰亭黑简体"/>
                <a:cs typeface="方正兰亭黑简体"/>
              </a:rPr>
              <a:t>~</a:t>
            </a:r>
            <a:endParaRPr lang="en-US" altLang="zh-CN" smtClean="0">
              <a:solidFill>
                <a:srgbClr val="775F49"/>
              </a:solidFill>
              <a:latin typeface="方正兰亭黑简体"/>
              <a:ea typeface="方正兰亭黑简体"/>
              <a:cs typeface="方正兰亭黑简体"/>
            </a:endParaRPr>
          </a:p>
        </p:txBody>
      </p:sp>
      <p:sp>
        <p:nvSpPr>
          <p:cNvPr id="2" name="文本占位符 1"/>
          <p:cNvSpPr/>
          <p:nvPr>
            <p:ph type="body" idx="13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5"/>
          <p:cNvSpPr txBox="1">
            <a:spLocks noChangeArrowheads="1"/>
          </p:cNvSpPr>
          <p:nvPr/>
        </p:nvSpPr>
        <p:spPr bwMode="auto">
          <a:xfrm>
            <a:off x="3427413" y="2947988"/>
            <a:ext cx="5418137" cy="51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775F49"/>
                </a:solidFill>
                <a:latin typeface="方正兰亭黑简体"/>
                <a:ea typeface="方正兰亭黑简体"/>
                <a:cs typeface="方正兰亭黑简体"/>
              </a:rPr>
              <a:t>如何注册一个公众号</a:t>
            </a:r>
            <a:endParaRPr lang="zh-CN" altLang="en-US" sz="2800">
              <a:solidFill>
                <a:srgbClr val="775F49"/>
              </a:solidFill>
              <a:latin typeface="方正兰亭黑简体"/>
              <a:ea typeface="方正兰亭黑简体"/>
              <a:cs typeface="方正兰亭黑简体"/>
            </a:endParaRPr>
          </a:p>
        </p:txBody>
      </p:sp>
      <p:sp>
        <p:nvSpPr>
          <p:cNvPr id="5123" name="文本框 5"/>
          <p:cNvSpPr txBox="1">
            <a:spLocks noChangeArrowheads="1"/>
          </p:cNvSpPr>
          <p:nvPr/>
        </p:nvSpPr>
        <p:spPr bwMode="auto">
          <a:xfrm>
            <a:off x="3757613" y="3789363"/>
            <a:ext cx="5418137" cy="51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775F49"/>
                </a:solidFill>
                <a:latin typeface="方正兰亭黑简体"/>
                <a:ea typeface="方正兰亭黑简体"/>
                <a:cs typeface="方正兰亭黑简体"/>
              </a:rPr>
              <a:t>公众号后台功能简介</a:t>
            </a:r>
            <a:endParaRPr lang="zh-CN" altLang="en-US" sz="2800">
              <a:solidFill>
                <a:srgbClr val="775F49"/>
              </a:solidFill>
              <a:latin typeface="方正兰亭黑简体"/>
              <a:ea typeface="方正兰亭黑简体"/>
              <a:cs typeface="方正兰亭黑简体"/>
            </a:endParaRPr>
          </a:p>
        </p:txBody>
      </p:sp>
      <p:sp>
        <p:nvSpPr>
          <p:cNvPr id="5124" name="文本框 5"/>
          <p:cNvSpPr txBox="1">
            <a:spLocks noChangeArrowheads="1"/>
          </p:cNvSpPr>
          <p:nvPr/>
        </p:nvSpPr>
        <p:spPr bwMode="auto">
          <a:xfrm>
            <a:off x="4282440" y="4673600"/>
            <a:ext cx="2298065" cy="51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775F49"/>
                </a:solidFill>
                <a:latin typeface="方正兰亭黑简体"/>
                <a:ea typeface="方正兰亭黑简体"/>
                <a:cs typeface="方正兰亭黑简体"/>
              </a:rPr>
              <a:t>课后小作业</a:t>
            </a:r>
            <a:endParaRPr lang="zh-CN" altLang="en-US" sz="2800">
              <a:solidFill>
                <a:srgbClr val="775F49"/>
              </a:solidFill>
              <a:latin typeface="方正兰亭黑简体"/>
              <a:ea typeface="方正兰亭黑简体"/>
              <a:cs typeface="方正兰亭黑简体"/>
            </a:endParaRPr>
          </a:p>
        </p:txBody>
      </p:sp>
      <p:sp>
        <p:nvSpPr>
          <p:cNvPr id="5126" name="文本框 1"/>
          <p:cNvSpPr txBox="1">
            <a:spLocks noChangeArrowheads="1"/>
          </p:cNvSpPr>
          <p:nvPr/>
        </p:nvSpPr>
        <p:spPr bwMode="auto">
          <a:xfrm>
            <a:off x="2900363" y="1244600"/>
            <a:ext cx="3061970" cy="1198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7200">
                <a:solidFill>
                  <a:srgbClr val="775F49"/>
                </a:solidFill>
                <a:latin typeface="Impact" panose="020B0806030902050204" pitchFamily="34" charset="0"/>
                <a:ea typeface="宋体" panose="02010600030101010101" pitchFamily="2" charset="-122"/>
                <a:cs typeface="Aharoni" panose="02010803020104030203" pitchFamily="2" charset="-79"/>
              </a:rPr>
              <a:t>ontents</a:t>
            </a:r>
            <a:endParaRPr lang="zh-CN" altLang="en-US" sz="7200">
              <a:solidFill>
                <a:srgbClr val="775F49"/>
              </a:solidFill>
              <a:latin typeface="Impact" panose="020B0806030902050204" pitchFamily="34" charset="0"/>
              <a:ea typeface="宋体" panose="02010600030101010101" pitchFamily="2" charset="-122"/>
              <a:cs typeface="Aharoni" panose="02010803020104030203" pitchFamily="2" charset="-79"/>
            </a:endParaRPr>
          </a:p>
        </p:txBody>
      </p:sp>
      <p:sp>
        <p:nvSpPr>
          <p:cNvPr id="7175" name="任意多边形 9"/>
          <p:cNvSpPr/>
          <p:nvPr/>
        </p:nvSpPr>
        <p:spPr bwMode="auto">
          <a:xfrm>
            <a:off x="0" y="-39688"/>
            <a:ext cx="4449763" cy="6897688"/>
          </a:xfrm>
          <a:custGeom>
            <a:avLst/>
            <a:gdLst>
              <a:gd name="T0" fmla="*/ 2078702 w 4449763"/>
              <a:gd name="T1" fmla="*/ 1271935 h 6897688"/>
              <a:gd name="T2" fmla="*/ 1809540 w 4449763"/>
              <a:gd name="T3" fmla="*/ 1342677 h 6897688"/>
              <a:gd name="T4" fmla="*/ 1615144 w 4449763"/>
              <a:gd name="T5" fmla="*/ 1535077 h 6897688"/>
              <a:gd name="T6" fmla="*/ 1543924 w 4449763"/>
              <a:gd name="T7" fmla="*/ 1801755 h 6897688"/>
              <a:gd name="T8" fmla="*/ 1615133 w 4449763"/>
              <a:gd name="T9" fmla="*/ 2070722 h 6897688"/>
              <a:gd name="T10" fmla="*/ 1809684 w 4449763"/>
              <a:gd name="T11" fmla="*/ 2264774 h 6897688"/>
              <a:gd name="T12" fmla="*/ 2080103 w 4449763"/>
              <a:gd name="T13" fmla="*/ 2335754 h 6897688"/>
              <a:gd name="T14" fmla="*/ 2443834 w 4449763"/>
              <a:gd name="T15" fmla="*/ 2195316 h 6897688"/>
              <a:gd name="T16" fmla="*/ 2499677 w 4449763"/>
              <a:gd name="T17" fmla="*/ 2136032 h 6897688"/>
              <a:gd name="T18" fmla="*/ 2557676 w 4449763"/>
              <a:gd name="T19" fmla="*/ 2029050 h 6897688"/>
              <a:gd name="T20" fmla="*/ 2424832 w 4449763"/>
              <a:gd name="T21" fmla="*/ 2029050 h 6897688"/>
              <a:gd name="T22" fmla="*/ 2345969 w 4449763"/>
              <a:gd name="T23" fmla="*/ 2116414 h 6897688"/>
              <a:gd name="T24" fmla="*/ 2284695 w 4449763"/>
              <a:gd name="T25" fmla="*/ 2165174 h 6897688"/>
              <a:gd name="T26" fmla="*/ 2084206 w 4449763"/>
              <a:gd name="T27" fmla="*/ 2211939 h 6897688"/>
              <a:gd name="T28" fmla="*/ 1880215 w 4449763"/>
              <a:gd name="T29" fmla="*/ 2156001 h 6897688"/>
              <a:gd name="T30" fmla="*/ 1732060 w 4449763"/>
              <a:gd name="T31" fmla="*/ 2026793 h 6897688"/>
              <a:gd name="T32" fmla="*/ 1673433 w 4449763"/>
              <a:gd name="T33" fmla="*/ 1801755 h 6897688"/>
              <a:gd name="T34" fmla="*/ 1728886 w 4449763"/>
              <a:gd name="T35" fmla="*/ 1600359 h 6897688"/>
              <a:gd name="T36" fmla="*/ 1878586 w 4449763"/>
              <a:gd name="T37" fmla="*/ 1451499 h 6897688"/>
              <a:gd name="T38" fmla="*/ 2080025 w 4449763"/>
              <a:gd name="T39" fmla="*/ 1395751 h 6897688"/>
              <a:gd name="T40" fmla="*/ 2215638 w 4449763"/>
              <a:gd name="T41" fmla="*/ 1418099 h 6897688"/>
              <a:gd name="T42" fmla="*/ 2339298 w 4449763"/>
              <a:gd name="T43" fmla="*/ 1484599 h 6897688"/>
              <a:gd name="T44" fmla="*/ 2420874 w 4449763"/>
              <a:gd name="T45" fmla="*/ 1572936 h 6897688"/>
              <a:gd name="T46" fmla="*/ 2554886 w 4449763"/>
              <a:gd name="T47" fmla="*/ 1572936 h 6897688"/>
              <a:gd name="T48" fmla="*/ 2506031 w 4449763"/>
              <a:gd name="T49" fmla="*/ 1475226 h 6897688"/>
              <a:gd name="T50" fmla="*/ 2371630 w 4449763"/>
              <a:gd name="T51" fmla="*/ 1355257 h 6897688"/>
              <a:gd name="T52" fmla="*/ 2078702 w 4449763"/>
              <a:gd name="T53" fmla="*/ 1271935 h 6897688"/>
              <a:gd name="T54" fmla="*/ 0 w 4449763"/>
              <a:gd name="T55" fmla="*/ 0 h 6897688"/>
              <a:gd name="T56" fmla="*/ 2074786 w 4449763"/>
              <a:gd name="T57" fmla="*/ 0 h 6897688"/>
              <a:gd name="T58" fmla="*/ 4449763 w 4449763"/>
              <a:gd name="T59" fmla="*/ 6897688 h 6897688"/>
              <a:gd name="T60" fmla="*/ 0 w 4449763"/>
              <a:gd name="T61" fmla="*/ 6897688 h 6897688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4449763" h="6897688">
                <a:moveTo>
                  <a:pt x="2078702" y="1271935"/>
                </a:moveTo>
                <a:cubicBezTo>
                  <a:pt x="1981378" y="1271935"/>
                  <a:pt x="1891657" y="1295516"/>
                  <a:pt x="1809540" y="1342677"/>
                </a:cubicBezTo>
                <a:cubicBezTo>
                  <a:pt x="1727422" y="1389838"/>
                  <a:pt x="1662624" y="1453971"/>
                  <a:pt x="1615144" y="1535077"/>
                </a:cubicBezTo>
                <a:cubicBezTo>
                  <a:pt x="1567664" y="1616183"/>
                  <a:pt x="1543924" y="1705075"/>
                  <a:pt x="1543924" y="1801755"/>
                </a:cubicBezTo>
                <a:cubicBezTo>
                  <a:pt x="1543924" y="1899019"/>
                  <a:pt x="1567660" y="1988675"/>
                  <a:pt x="1615133" y="2070722"/>
                </a:cubicBezTo>
                <a:cubicBezTo>
                  <a:pt x="1662605" y="2152770"/>
                  <a:pt x="1727456" y="2217453"/>
                  <a:pt x="1809684" y="2264774"/>
                </a:cubicBezTo>
                <a:cubicBezTo>
                  <a:pt x="1891913" y="2312094"/>
                  <a:pt x="1982053" y="2335754"/>
                  <a:pt x="2080103" y="2335754"/>
                </a:cubicBezTo>
                <a:cubicBezTo>
                  <a:pt x="2214637" y="2335754"/>
                  <a:pt x="2335881" y="2288942"/>
                  <a:pt x="2443834" y="2195316"/>
                </a:cubicBezTo>
                <a:cubicBezTo>
                  <a:pt x="2465233" y="2175585"/>
                  <a:pt x="2483848" y="2155823"/>
                  <a:pt x="2499677" y="2136032"/>
                </a:cubicBezTo>
                <a:cubicBezTo>
                  <a:pt x="2515506" y="2116241"/>
                  <a:pt x="2534839" y="2080581"/>
                  <a:pt x="2557676" y="2029050"/>
                </a:cubicBezTo>
                <a:lnTo>
                  <a:pt x="2424832" y="2029050"/>
                </a:lnTo>
                <a:cubicBezTo>
                  <a:pt x="2392129" y="2070322"/>
                  <a:pt x="2365841" y="2099443"/>
                  <a:pt x="2345969" y="2116414"/>
                </a:cubicBezTo>
                <a:cubicBezTo>
                  <a:pt x="2326096" y="2133384"/>
                  <a:pt x="2305672" y="2149638"/>
                  <a:pt x="2284695" y="2165174"/>
                </a:cubicBezTo>
                <a:cubicBezTo>
                  <a:pt x="2213922" y="2196350"/>
                  <a:pt x="2147092" y="2211939"/>
                  <a:pt x="2084206" y="2211939"/>
                </a:cubicBezTo>
                <a:cubicBezTo>
                  <a:pt x="2011557" y="2211939"/>
                  <a:pt x="1943560" y="2193293"/>
                  <a:pt x="1880215" y="2156001"/>
                </a:cubicBezTo>
                <a:cubicBezTo>
                  <a:pt x="1817484" y="2118799"/>
                  <a:pt x="1768099" y="2075729"/>
                  <a:pt x="1732060" y="2026793"/>
                </a:cubicBezTo>
                <a:cubicBezTo>
                  <a:pt x="1692975" y="1949564"/>
                  <a:pt x="1673433" y="1874551"/>
                  <a:pt x="1673433" y="1801755"/>
                </a:cubicBezTo>
                <a:cubicBezTo>
                  <a:pt x="1673433" y="1729566"/>
                  <a:pt x="1691917" y="1662434"/>
                  <a:pt x="1728886" y="1600359"/>
                </a:cubicBezTo>
                <a:cubicBezTo>
                  <a:pt x="1765855" y="1538285"/>
                  <a:pt x="1815755" y="1488665"/>
                  <a:pt x="1878586" y="1451499"/>
                </a:cubicBezTo>
                <a:cubicBezTo>
                  <a:pt x="1941416" y="1414334"/>
                  <a:pt x="2008563" y="1395751"/>
                  <a:pt x="2080025" y="1395751"/>
                </a:cubicBezTo>
                <a:cubicBezTo>
                  <a:pt x="2125700" y="1395751"/>
                  <a:pt x="2170904" y="1403200"/>
                  <a:pt x="2215638" y="1418099"/>
                </a:cubicBezTo>
                <a:cubicBezTo>
                  <a:pt x="2260557" y="1433369"/>
                  <a:pt x="2301777" y="1455535"/>
                  <a:pt x="2339298" y="1484599"/>
                </a:cubicBezTo>
                <a:cubicBezTo>
                  <a:pt x="2362876" y="1502278"/>
                  <a:pt x="2390069" y="1531723"/>
                  <a:pt x="2420874" y="1572936"/>
                </a:cubicBezTo>
                <a:lnTo>
                  <a:pt x="2554886" y="1572936"/>
                </a:lnTo>
                <a:cubicBezTo>
                  <a:pt x="2539394" y="1528766"/>
                  <a:pt x="2523109" y="1496196"/>
                  <a:pt x="2506031" y="1475226"/>
                </a:cubicBezTo>
                <a:cubicBezTo>
                  <a:pt x="2471734" y="1432413"/>
                  <a:pt x="2426934" y="1392423"/>
                  <a:pt x="2371630" y="1355257"/>
                </a:cubicBezTo>
                <a:cubicBezTo>
                  <a:pt x="2283965" y="1299709"/>
                  <a:pt x="2186322" y="1271935"/>
                  <a:pt x="2078702" y="1271935"/>
                </a:cubicBezTo>
                <a:close/>
                <a:moveTo>
                  <a:pt x="0" y="0"/>
                </a:moveTo>
                <a:lnTo>
                  <a:pt x="2074786" y="0"/>
                </a:lnTo>
                <a:lnTo>
                  <a:pt x="4449763" y="6897688"/>
                </a:lnTo>
                <a:lnTo>
                  <a:pt x="0" y="6897688"/>
                </a:lnTo>
                <a:lnTo>
                  <a:pt x="0" y="0"/>
                </a:lnTo>
                <a:close/>
              </a:path>
            </a:pathLst>
          </a:custGeom>
          <a:solidFill>
            <a:srgbClr val="775F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7176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188" y="-39688"/>
            <a:ext cx="5599112" cy="511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 autoUpdateAnimBg="0"/>
      <p:bldP spid="5123" grpId="0" autoUpdateAnimBg="0"/>
      <p:bldP spid="5124" grpId="0" autoUpdateAnimBg="0"/>
      <p:bldP spid="5126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文本框 19"/>
          <p:cNvSpPr txBox="1">
            <a:spLocks noChangeArrowheads="1"/>
          </p:cNvSpPr>
          <p:nvPr/>
        </p:nvSpPr>
        <p:spPr bwMode="auto">
          <a:xfrm>
            <a:off x="3043556" y="2362200"/>
            <a:ext cx="1247140" cy="224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1500" b="1">
                <a:solidFill>
                  <a:schemeClr val="bg1"/>
                </a:solidFill>
                <a:latin typeface="Bireun"/>
                <a:ea typeface="宋体" panose="02010600030101010101" pitchFamily="2" charset="-122"/>
              </a:rPr>
              <a:t>1</a:t>
            </a:r>
            <a:endParaRPr lang="zh-CN" altLang="en-US" sz="11500" b="1">
              <a:solidFill>
                <a:schemeClr val="bg1"/>
              </a:solidFill>
              <a:latin typeface="Bireun"/>
              <a:ea typeface="宋体" panose="02010600030101010101" pitchFamily="2" charset="-122"/>
            </a:endParaRPr>
          </a:p>
        </p:txBody>
      </p:sp>
      <p:sp>
        <p:nvSpPr>
          <p:cNvPr id="8195" name="文本框 20"/>
          <p:cNvSpPr txBox="1">
            <a:spLocks noChangeArrowheads="1"/>
          </p:cNvSpPr>
          <p:nvPr/>
        </p:nvSpPr>
        <p:spPr bwMode="auto">
          <a:xfrm>
            <a:off x="5235575" y="2093913"/>
            <a:ext cx="420624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9200">
                <a:solidFill>
                  <a:srgbClr val="775F49"/>
                </a:solidFill>
                <a:latin typeface="Impact" panose="020B0806030902050204" pitchFamily="34" charset="0"/>
                <a:ea typeface="微软雅黑" panose="020B0503020204020204" charset="-122"/>
              </a:rPr>
              <a:t>Part One</a:t>
            </a:r>
            <a:endParaRPr lang="zh-CN" altLang="en-US" sz="9200">
              <a:solidFill>
                <a:srgbClr val="775F49"/>
              </a:solidFill>
              <a:latin typeface="Impact" panose="020B0806030902050204" pitchFamily="34" charset="0"/>
              <a:ea typeface="微软雅黑" panose="020B0503020204020204" charset="-122"/>
            </a:endParaRPr>
          </a:p>
        </p:txBody>
      </p:sp>
      <p:sp>
        <p:nvSpPr>
          <p:cNvPr id="8196" name="标题 2"/>
          <p:cNvSpPr>
            <a:spLocks noGrp="1"/>
          </p:cNvSpPr>
          <p:nvPr>
            <p:ph type="title"/>
          </p:nvPr>
        </p:nvSpPr>
        <p:spPr>
          <a:xfrm>
            <a:off x="5235575" y="3602038"/>
            <a:ext cx="5797550" cy="809625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zh-CN" altLang="en-US" dirty="0" smtClean="0">
                <a:solidFill>
                  <a:srgbClr val="775F49"/>
                </a:solidFill>
                <a:latin typeface="方正兰亭黑简体"/>
                <a:ea typeface="方正兰亭黑简体"/>
                <a:cs typeface="方正兰亭黑简体"/>
              </a:rPr>
              <a:t>如何注册一个公众号</a:t>
            </a:r>
            <a:endParaRPr lang="zh-CN" altLang="en-US" dirty="0" smtClean="0">
              <a:solidFill>
                <a:srgbClr val="775F49"/>
              </a:solidFill>
              <a:latin typeface="方正兰亭黑简体"/>
              <a:ea typeface="方正兰亭黑简体"/>
              <a:cs typeface="方正兰亭黑简体"/>
            </a:endParaRPr>
          </a:p>
        </p:txBody>
      </p:sp>
      <p:sp>
        <p:nvSpPr>
          <p:cNvPr id="8197" name="文本占位符 3"/>
          <p:cNvSpPr>
            <a:spLocks noGrp="1"/>
          </p:cNvSpPr>
          <p:nvPr>
            <p:ph type="body" idx="1"/>
          </p:nvPr>
        </p:nvSpPr>
        <p:spPr>
          <a:xfrm>
            <a:off x="5235575" y="4424363"/>
            <a:ext cx="5797550" cy="695325"/>
          </a:xfrm>
        </p:spPr>
        <p:txBody>
          <a:bodyPr/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endParaRPr lang="zh-CN" altLang="en-US" smtClean="0">
              <a:solidFill>
                <a:srgbClr val="775F49"/>
              </a:solidFill>
              <a:latin typeface="方正兰亭黑简体"/>
              <a:ea typeface="方正兰亭黑简体"/>
              <a:cs typeface="方正兰亭黑简体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46380" y="982980"/>
            <a:ext cx="9238615" cy="4351655"/>
          </a:xfrm>
        </p:spPr>
        <p:txBody>
          <a:bodyPr/>
          <a:lstStyle/>
          <a:p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、打开电脑登录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微信公众平台（https://mp.weixin.qq.com）</a:t>
            </a:r>
            <a:endParaRPr lang="zh-CN" altLang="en-US" b="1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、右上选择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立即注册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”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、选择公众号类型为：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订阅号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企业微信截图_201704181051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380" y="3475990"/>
            <a:ext cx="5623560" cy="3312795"/>
          </a:xfrm>
          <a:prstGeom prst="rect">
            <a:avLst/>
          </a:prstGeom>
        </p:spPr>
      </p:pic>
      <p:pic>
        <p:nvPicPr>
          <p:cNvPr id="6" name="图片 5" descr="QQ截图201704181051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315" y="3430905"/>
            <a:ext cx="5568315" cy="33578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4045" y="1377950"/>
            <a:ext cx="6026785" cy="3772535"/>
          </a:xfrm>
        </p:spPr>
        <p:txBody>
          <a:bodyPr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、按照要求填写个人信息：完成邮箱认证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用绑定过银行卡的微信号扫描绑定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进入邮箱点击链接激活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、再次确认公众号类型：订阅号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endParaRPr lang="zh-CN" altLang="en-US"/>
          </a:p>
        </p:txBody>
      </p:sp>
      <p:pic>
        <p:nvPicPr>
          <p:cNvPr id="5" name="图片 4" descr="公众号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25030" y="64135"/>
            <a:ext cx="4582795" cy="3677285"/>
          </a:xfrm>
          <a:prstGeom prst="rect">
            <a:avLst/>
          </a:prstGeom>
        </p:spPr>
      </p:pic>
      <p:pic>
        <p:nvPicPr>
          <p:cNvPr id="6" name="图片 5" descr="公众号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875" y="3872865"/>
            <a:ext cx="4552950" cy="28257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0340" y="9525"/>
            <a:ext cx="11488420" cy="4351655"/>
          </a:xfrm>
        </p:spPr>
        <p:txBody>
          <a:bodyPr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、选择主体类型：个人，继续填写公众号设置信息，提交后完成注册。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注意事项：（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）建议公众号名称用自己笔名，方便读者搜索，如果已经被注册可向后添加数字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（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）需通上传公众号头像，填写信息后通过微信审核才能在微信中搜索到</a:t>
            </a:r>
            <a:endParaRPr lang="zh-CN" altLang="en-US"/>
          </a:p>
          <a:p>
            <a:endParaRPr lang="en-US" altLang="zh-CN"/>
          </a:p>
        </p:txBody>
      </p:sp>
      <p:pic>
        <p:nvPicPr>
          <p:cNvPr id="4" name="图片 3" descr="公众号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30" y="2703830"/>
            <a:ext cx="6684010" cy="41167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文本框 19"/>
          <p:cNvSpPr txBox="1">
            <a:spLocks noChangeArrowheads="1"/>
          </p:cNvSpPr>
          <p:nvPr/>
        </p:nvSpPr>
        <p:spPr bwMode="auto">
          <a:xfrm>
            <a:off x="3043556" y="2362200"/>
            <a:ext cx="1247140" cy="224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1500" b="1">
                <a:solidFill>
                  <a:schemeClr val="bg1"/>
                </a:solidFill>
                <a:latin typeface="Bireun"/>
                <a:ea typeface="宋体" panose="02010600030101010101" pitchFamily="2" charset="-122"/>
              </a:rPr>
              <a:t>2</a:t>
            </a:r>
            <a:endParaRPr lang="zh-CN" altLang="en-US" sz="11500" b="1">
              <a:solidFill>
                <a:schemeClr val="bg1"/>
              </a:solidFill>
              <a:latin typeface="Bireun"/>
              <a:ea typeface="宋体" panose="02010600030101010101" pitchFamily="2" charset="-122"/>
            </a:endParaRPr>
          </a:p>
        </p:txBody>
      </p:sp>
      <p:sp>
        <p:nvSpPr>
          <p:cNvPr id="8195" name="文本框 20"/>
          <p:cNvSpPr txBox="1">
            <a:spLocks noChangeArrowheads="1"/>
          </p:cNvSpPr>
          <p:nvPr/>
        </p:nvSpPr>
        <p:spPr bwMode="auto">
          <a:xfrm>
            <a:off x="5235575" y="2093913"/>
            <a:ext cx="409575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9200">
                <a:solidFill>
                  <a:srgbClr val="775F49"/>
                </a:solidFill>
                <a:latin typeface="Impact" panose="020B0806030902050204" pitchFamily="34" charset="0"/>
                <a:ea typeface="微软雅黑" panose="020B0503020204020204" charset="-122"/>
              </a:rPr>
              <a:t>Part two</a:t>
            </a:r>
            <a:endParaRPr lang="zh-CN" altLang="en-US" sz="9200">
              <a:solidFill>
                <a:srgbClr val="775F49"/>
              </a:solidFill>
              <a:latin typeface="Impact" panose="020B0806030902050204" pitchFamily="34" charset="0"/>
              <a:ea typeface="微软雅黑" panose="020B0503020204020204" charset="-122"/>
            </a:endParaRPr>
          </a:p>
        </p:txBody>
      </p:sp>
      <p:sp>
        <p:nvSpPr>
          <p:cNvPr id="8196" name="标题 2"/>
          <p:cNvSpPr>
            <a:spLocks noGrp="1"/>
          </p:cNvSpPr>
          <p:nvPr>
            <p:ph type="title"/>
          </p:nvPr>
        </p:nvSpPr>
        <p:spPr>
          <a:xfrm>
            <a:off x="5235575" y="3602038"/>
            <a:ext cx="5797550" cy="809625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zh-CN" altLang="en-US" dirty="0" smtClean="0">
                <a:solidFill>
                  <a:srgbClr val="775F49"/>
                </a:solidFill>
                <a:latin typeface="方正兰亭黑简体"/>
                <a:ea typeface="方正兰亭黑简体"/>
                <a:cs typeface="方正兰亭黑简体"/>
              </a:rPr>
              <a:t>微信公众号后台功能介绍</a:t>
            </a:r>
            <a:endParaRPr lang="zh-CN" altLang="en-US" dirty="0" smtClean="0">
              <a:solidFill>
                <a:srgbClr val="775F49"/>
              </a:solidFill>
              <a:latin typeface="方正兰亭黑简体"/>
              <a:ea typeface="方正兰亭黑简体"/>
              <a:cs typeface="方正兰亭黑简体"/>
            </a:endParaRPr>
          </a:p>
        </p:txBody>
      </p:sp>
      <p:sp>
        <p:nvSpPr>
          <p:cNvPr id="2" name="文本占位符 1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 descr="QQ截图20170418112829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41275" y="126365"/>
            <a:ext cx="12110085" cy="66052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23875" y="1439545"/>
            <a:ext cx="10841990" cy="3811905"/>
          </a:xfrm>
        </p:spPr>
        <p:txBody>
          <a:bodyPr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我们可以看到左侧是导航栏，公众号的所有功能在左侧导航栏就可以找到。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、功能栏：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群发功能</a:t>
            </a:r>
            <a:endParaRPr lang="zh-CN" altLang="en-US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该功能是核心功能，你可以通过这里，把已经编辑好的文章推送给所有关注你的人。订阅号每天可以推送一条。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、功能栏：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自动回复</a:t>
            </a:r>
            <a:endParaRPr lang="zh-CN" altLang="en-US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在这里你可以设置欢迎语，以及关键词自动回复设置。例如：回复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番外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会自动回复以前推送的图文链接；回复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新书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会自动回复一段话。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、功能栏：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自定义菜单</a:t>
            </a:r>
            <a:endParaRPr lang="zh-CN" altLang="en-US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这里你可以根据自己未来公众号推送方向设置菜单，比如：小说番外、生活动态等等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basetag"/>
  <p:tag name="KSO_WM_TEMPLATE_INDEX" val="20163663"/>
</p:tagLst>
</file>

<file path=ppt/tags/tag10.xml><?xml version="1.0" encoding="utf-8"?>
<p:tagLst xmlns:p="http://schemas.openxmlformats.org/presentationml/2006/main">
  <p:tag name="KSO_WM_TEMPLATE_CATEGORY" val="basetag"/>
  <p:tag name="KSO_WM_TEMPLATE_INDEX" val="20163663"/>
  <p:tag name="KSO_WM_TAG_VERSION" val="1.0"/>
  <p:tag name="KSO_WM_SLIDE_ID" val="basetag20163663_7"/>
  <p:tag name="KSO_WM_SLIDE_INDEX" val="7"/>
  <p:tag name="KSO_WM_SLIDE_ITEM_CNT" val="0"/>
  <p:tag name="KSO_WM_SLIDE_TYPE" val="sectionTitle"/>
  <p:tag name="KSO_WM_BEAUTIFY_FLAG" val="#wm#"/>
</p:tagLst>
</file>

<file path=ppt/tags/tag11.xml><?xml version="1.0" encoding="utf-8"?>
<p:tagLst xmlns:p="http://schemas.openxmlformats.org/presentationml/2006/main">
  <p:tag name="KSO_WM_TEMPLATE_CATEGORY" val="basetag"/>
  <p:tag name="KSO_WM_TEMPLATE_INDEX" val="20163663"/>
  <p:tag name="KSO_WM_TAG_VERSION" val="1.0"/>
  <p:tag name="KSO_WM_SLIDE_ID" val="basetag20163663_4"/>
  <p:tag name="KSO_WM_SLIDE_INDEX" val="4"/>
  <p:tag name="KSO_WM_SLIDE_ITEM_CNT" val="0"/>
  <p:tag name="KSO_WM_SLIDE_TYPE" val="text"/>
  <p:tag name="KSO_WM_BEAUTIFY_FLAG" val="#wm#"/>
</p:tagLst>
</file>

<file path=ppt/tags/tag12.xml><?xml version="1.0" encoding="utf-8"?>
<p:tagLst xmlns:p="http://schemas.openxmlformats.org/presentationml/2006/main">
  <p:tag name="KSO_WM_BEAUTIFY_FLAG" val="#wm#"/>
  <p:tag name="KSO_WM_TEMPLATE_CATEGORY" val="basetag"/>
  <p:tag name="KSO_WM_TEMPLATE_INDEX" val="20163663"/>
</p:tagLst>
</file>

<file path=ppt/tags/tag13.xml><?xml version="1.0" encoding="utf-8"?>
<p:tagLst xmlns:p="http://schemas.openxmlformats.org/presentationml/2006/main">
  <p:tag name="KSO_WM_BEAUTIFY_FLAG" val="#wm#"/>
  <p:tag name="KSO_WM_TEMPLATE_CATEGORY" val="basetag"/>
  <p:tag name="KSO_WM_TEMPLATE_INDEX" val="20163663"/>
</p:tagLst>
</file>

<file path=ppt/tags/tag14.xml><?xml version="1.0" encoding="utf-8"?>
<p:tagLst xmlns:p="http://schemas.openxmlformats.org/presentationml/2006/main">
  <p:tag name="KSO_WM_BEAUTIFY_FLAG" val="#wm#"/>
  <p:tag name="KSO_WM_TEMPLATE_CATEGORY" val="basetag"/>
  <p:tag name="KSO_WM_TEMPLATE_INDEX" val="20163663"/>
</p:tagLst>
</file>

<file path=ppt/tags/tag15.xml><?xml version="1.0" encoding="utf-8"?>
<p:tagLst xmlns:p="http://schemas.openxmlformats.org/presentationml/2006/main">
  <p:tag name="KSO_WM_BEAUTIFY_FLAG" val="#wm#"/>
  <p:tag name="KSO_WM_TEMPLATE_CATEGORY" val="basetag"/>
  <p:tag name="KSO_WM_TEMPLATE_INDEX" val="20163663"/>
</p:tagLst>
</file>

<file path=ppt/tags/tag16.xml><?xml version="1.0" encoding="utf-8"?>
<p:tagLst xmlns:p="http://schemas.openxmlformats.org/presentationml/2006/main">
  <p:tag name="KSO_WM_BEAUTIFY_FLAG" val="#wm#"/>
  <p:tag name="KSO_WM_TEMPLATE_CATEGORY" val="basetag"/>
  <p:tag name="KSO_WM_TEMPLATE_INDEX" val="20163663"/>
</p:tagLst>
</file>

<file path=ppt/tags/tag17.xml><?xml version="1.0" encoding="utf-8"?>
<p:tagLst xmlns:p="http://schemas.openxmlformats.org/presentationml/2006/main">
  <p:tag name="KSO_WM_TEMPLATE_CATEGORY" val="basetag"/>
  <p:tag name="KSO_WM_TEMPLATE_INDEX" val="20163663"/>
  <p:tag name="KSO_WM_TAG_VERSION" val="1.0"/>
  <p:tag name="KSO_WM_SLIDE_ID" val="basetag20163663_7"/>
  <p:tag name="KSO_WM_SLIDE_INDEX" val="7"/>
  <p:tag name="KSO_WM_SLIDE_ITEM_CNT" val="0"/>
  <p:tag name="KSO_WM_SLIDE_TYPE" val="sectionTitle"/>
  <p:tag name="KSO_WM_BEAUTIFY_FLAG" val="#wm#"/>
</p:tagLst>
</file>

<file path=ppt/tags/tag18.xml><?xml version="1.0" encoding="utf-8"?>
<p:tagLst xmlns:p="http://schemas.openxmlformats.org/presentationml/2006/main">
  <p:tag name="KSO_WM_TEMPLATE_CATEGORY" val="basetag"/>
  <p:tag name="KSO_WM_TEMPLATE_INDEX" val="20163663"/>
  <p:tag name="KSO_WM_TAG_VERSION" val="1.0"/>
  <p:tag name="KSO_WM_SLIDE_ID" val="basetag20163663_9"/>
  <p:tag name="KSO_WM_SLIDE_INDEX" val="9"/>
  <p:tag name="KSO_WM_SLIDE_ITEM_CNT" val="0"/>
  <p:tag name="KSO_WM_SLIDE_TYPE" val="text"/>
  <p:tag name="KSO_WM_BEAUTIFY_FLAG" val="#wm#"/>
</p:tagLst>
</file>

<file path=ppt/tags/tag19.xml><?xml version="1.0" encoding="utf-8"?>
<p:tagLst xmlns:p="http://schemas.openxmlformats.org/presentationml/2006/main">
  <p:tag name="KSO_WM_TEMPLATE_CATEGORY" val="basetag"/>
  <p:tag name="KSO_WM_TEMPLATE_INDEX" val="20163663"/>
  <p:tag name="KSO_WM_TAG_VERSION" val="1.0"/>
  <p:tag name="KSO_WM_SLIDE_ID" val="basetag20163663_8"/>
  <p:tag name="KSO_WM_SLIDE_INDEX" val="8"/>
  <p:tag name="KSO_WM_SLIDE_ITEM_CNT" val="0"/>
  <p:tag name="KSO_WM_SLIDE_TYPE" val="text"/>
  <p:tag name="KSO_WM_BEAUTIFY_FLAG" val="#wm#"/>
</p:tagLst>
</file>

<file path=ppt/tags/tag2.xml><?xml version="1.0" encoding="utf-8"?>
<p:tagLst xmlns:p="http://schemas.openxmlformats.org/presentationml/2006/main">
  <p:tag name="KSO_WM_TAG_VERSION" val="1.0"/>
  <p:tag name="KSO_WM_TEMPLATE_CATEGORY" val="basetag"/>
  <p:tag name="KSO_WM_TEMPLATE_INDEX" val="20163663"/>
</p:tagLst>
</file>

<file path=ppt/tags/tag20.xml><?xml version="1.0" encoding="utf-8"?>
<p:tagLst xmlns:p="http://schemas.openxmlformats.org/presentationml/2006/main">
  <p:tag name="KSO_WM_TEMPLATE_CATEGORY" val="basetag"/>
  <p:tag name="KSO_WM_TEMPLATE_INDEX" val="20163663"/>
  <p:tag name="KSO_WM_TAG_VERSION" val="1.0"/>
  <p:tag name="KSO_WM_SLIDE_ID" val="basetag20163663_35"/>
  <p:tag name="KSO_WM_SLIDE_INDEX" val="35"/>
  <p:tag name="KSO_WM_SLIDE_ITEM_CNT" val="0"/>
  <p:tag name="KSO_WM_SLIDE_TYPE" val="endPage"/>
  <p:tag name="KSO_WM_BEAUTIFY_FLAG" val="#wm#"/>
</p:tagLst>
</file>

<file path=ppt/tags/tag3.xml><?xml version="1.0" encoding="utf-8"?>
<p:tagLst xmlns:p="http://schemas.openxmlformats.org/presentationml/2006/main">
  <p:tag name="KSO_WM_TEMPLATE_CATEGORY" val="basetag"/>
  <p:tag name="KSO_WM_TEMPLATE_INDEX" val="20163663"/>
  <p:tag name="KSO_WM_TAG_VERSION" val="1.0"/>
  <p:tag name="KSO_WM_TEMPLATE_THUMBS_INDEX" val="1、4、7、8、10、17、18、19、20、6、21、22、24、32、33、34、35"/>
  <p:tag name="KSO_WM_BEAUTIFY_FLAG" val="#wm#"/>
</p:tagLst>
</file>

<file path=ppt/tags/tag4.xml><?xml version="1.0" encoding="utf-8"?>
<p:tagLst xmlns:p="http://schemas.openxmlformats.org/presentationml/2006/main">
  <p:tag name="KSO_WM_TEMPLATE_CATEGORY" val="basetag"/>
  <p:tag name="KSO_WM_TEMPLATE_INDEX" val="20163663"/>
  <p:tag name="KSO_WM_TAG_VERSION" val="1.0"/>
  <p:tag name="KSO_WM_SLIDE_ID" val="basetag20163663_1"/>
  <p:tag name="KSO_WM_SLIDE_INDEX" val="1"/>
  <p:tag name="KSO_WM_SLIDE_ITEM_CNT" val="0"/>
  <p:tag name="KSO_WM_SLIDE_TYPE" val="title"/>
  <p:tag name="KSO_WM_TEMPLATE_THUMBS_INDEX" val="1、4、7、8、10、17、18、19、20、6、21、22、24、32、33、34、35"/>
  <p:tag name="KSO_WM_BEAUTIFY_FLAG" val="#wm#"/>
</p:tagLst>
</file>

<file path=ppt/tags/tag5.xml><?xml version="1.0" encoding="utf-8"?>
<p:tagLst xmlns:p="http://schemas.openxmlformats.org/presentationml/2006/main">
  <p:tag name="KSO_WM_TEMPLATE_CATEGORY" val="basetag"/>
  <p:tag name="KSO_WM_TEMPLATE_INDEX" val="20163663"/>
  <p:tag name="KSO_WM_TAG_VERSION" val="1.0"/>
  <p:tag name="KSO_WM_SLIDE_ID" val="basetag20163663_6"/>
  <p:tag name="KSO_WM_SLIDE_INDEX" val="6"/>
  <p:tag name="KSO_WM_SLIDE_ITEM_CNT" val="0"/>
  <p:tag name="KSO_WM_SLIDE_TYPE" val="contents"/>
  <p:tag name="KSO_WM_BEAUTIFY_FLAG" val="#wm#"/>
</p:tagLst>
</file>

<file path=ppt/tags/tag6.xml><?xml version="1.0" encoding="utf-8"?>
<p:tagLst xmlns:p="http://schemas.openxmlformats.org/presentationml/2006/main">
  <p:tag name="KSO_WM_TEMPLATE_CATEGORY" val="basetag"/>
  <p:tag name="KSO_WM_TEMPLATE_INDEX" val="20163663"/>
  <p:tag name="KSO_WM_TAG_VERSION" val="1.0"/>
  <p:tag name="KSO_WM_SLIDE_ID" val="basetag20163663_7"/>
  <p:tag name="KSO_WM_SLIDE_INDEX" val="7"/>
  <p:tag name="KSO_WM_SLIDE_ITEM_CNT" val="0"/>
  <p:tag name="KSO_WM_SLIDE_TYPE" val="sectionTitle"/>
  <p:tag name="KSO_WM_BEAUTIFY_FLAG" val="#wm#"/>
</p:tagLst>
</file>

<file path=ppt/tags/tag7.xml><?xml version="1.0" encoding="utf-8"?>
<p:tagLst xmlns:p="http://schemas.openxmlformats.org/presentationml/2006/main">
  <p:tag name="KSO_WM_TEMPLATE_CATEGORY" val="basetag"/>
  <p:tag name="KSO_WM_TEMPLATE_INDEX" val="20163663"/>
  <p:tag name="KSO_WM_TAG_VERSION" val="1.0"/>
  <p:tag name="KSO_WM_SLIDE_ID" val="basetag20163663_2"/>
  <p:tag name="KSO_WM_SLIDE_INDEX" val="2"/>
  <p:tag name="KSO_WM_SLIDE_ITEM_CNT" val="0"/>
  <p:tag name="KSO_WM_SLIDE_TYPE" val="text"/>
  <p:tag name="KSO_WM_BEAUTIFY_FLAG" val="#wm#"/>
</p:tagLst>
</file>

<file path=ppt/tags/tag8.xml><?xml version="1.0" encoding="utf-8"?>
<p:tagLst xmlns:p="http://schemas.openxmlformats.org/presentationml/2006/main">
  <p:tag name="KSO_WM_BEAUTIFY_FLAG" val="#wm#"/>
  <p:tag name="KSO_WM_TEMPLATE_CATEGORY" val="basetag"/>
  <p:tag name="KSO_WM_TEMPLATE_INDEX" val="20163663"/>
</p:tagLst>
</file>

<file path=ppt/tags/tag9.xml><?xml version="1.0" encoding="utf-8"?>
<p:tagLst xmlns:p="http://schemas.openxmlformats.org/presentationml/2006/main">
  <p:tag name="KSO_WM_BEAUTIFY_FLAG" val="#wm#"/>
  <p:tag name="KSO_WM_TEMPLATE_CATEGORY" val="basetag"/>
  <p:tag name="KSO_WM_TEMPLATE_INDEX" val="20163663"/>
</p:tagLst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1316</Words>
  <Application>WPS 演示</Application>
  <PresentationFormat>宽屏</PresentationFormat>
  <Paragraphs>103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3" baseType="lpstr">
      <vt:lpstr>Arial</vt:lpstr>
      <vt:lpstr>宋体</vt:lpstr>
      <vt:lpstr>Wingdings</vt:lpstr>
      <vt:lpstr>黑体</vt:lpstr>
      <vt:lpstr>Calibri Light</vt:lpstr>
      <vt:lpstr>Calibri</vt:lpstr>
      <vt:lpstr>Impact</vt:lpstr>
      <vt:lpstr>华文琥珀</vt:lpstr>
      <vt:lpstr>Bireun</vt:lpstr>
      <vt:lpstr>锐字工房云字库行楷GBK</vt:lpstr>
      <vt:lpstr>方正兰亭黑简体</vt:lpstr>
      <vt:lpstr>Aharoni</vt:lpstr>
      <vt:lpstr>微软雅黑</vt:lpstr>
      <vt:lpstr>Segoe Print</vt:lpstr>
      <vt:lpstr>Yu Gothic UI Semibold</vt:lpstr>
      <vt:lpstr>1_Office 主题</vt:lpstr>
      <vt:lpstr>微信公众号注册&amp;功能讲解</vt:lpstr>
      <vt:lpstr>PowerPoint 演示文稿</vt:lpstr>
      <vt:lpstr>如何注册一个公众号</vt:lpstr>
      <vt:lpstr>PowerPoint 演示文稿</vt:lpstr>
      <vt:lpstr>PowerPoint 演示文稿</vt:lpstr>
      <vt:lpstr>PowerPoint 演示文稿</vt:lpstr>
      <vt:lpstr>微信公众号后台功能介绍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在这里输入你的小标题</vt:lpstr>
      <vt:lpstr>PowerPoint 演示文稿</vt:lpstr>
      <vt:lpstr>PowerPoint 演示文稿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acer123</dc:creator>
  <cp:lastModifiedBy>acer123</cp:lastModifiedBy>
  <cp:revision>7</cp:revision>
  <dcterms:created xsi:type="dcterms:W3CDTF">2015-05-05T08:02:00Z</dcterms:created>
  <dcterms:modified xsi:type="dcterms:W3CDTF">2017-04-19T03:24:10Z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2052-10.1.0.6382</vt:lpwstr>
  </property>
</Properties>
</file>